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2"/>
  </p:notesMasterIdLst>
  <p:sldIdLst>
    <p:sldId id="278" r:id="rId2"/>
    <p:sldId id="490" r:id="rId3"/>
    <p:sldId id="491" r:id="rId4"/>
    <p:sldId id="258" r:id="rId5"/>
    <p:sldId id="259" r:id="rId6"/>
    <p:sldId id="260" r:id="rId7"/>
    <p:sldId id="261" r:id="rId8"/>
    <p:sldId id="492" r:id="rId9"/>
    <p:sldId id="493" r:id="rId10"/>
    <p:sldId id="494" r:id="rId11"/>
    <p:sldId id="495" r:id="rId12"/>
    <p:sldId id="538" r:id="rId13"/>
    <p:sldId id="541" r:id="rId14"/>
    <p:sldId id="534" r:id="rId15"/>
    <p:sldId id="535" r:id="rId16"/>
    <p:sldId id="536" r:id="rId17"/>
    <p:sldId id="537" r:id="rId18"/>
    <p:sldId id="602" r:id="rId19"/>
    <p:sldId id="540" r:id="rId20"/>
    <p:sldId id="496" r:id="rId21"/>
    <p:sldId id="539" r:id="rId22"/>
    <p:sldId id="542" r:id="rId23"/>
    <p:sldId id="543" r:id="rId24"/>
    <p:sldId id="544" r:id="rId25"/>
    <p:sldId id="497" r:id="rId26"/>
    <p:sldId id="498" r:id="rId27"/>
    <p:sldId id="499" r:id="rId28"/>
    <p:sldId id="545" r:id="rId29"/>
    <p:sldId id="547" r:id="rId30"/>
    <p:sldId id="548" r:id="rId31"/>
    <p:sldId id="546" r:id="rId32"/>
    <p:sldId id="549" r:id="rId33"/>
    <p:sldId id="550" r:id="rId34"/>
    <p:sldId id="500" r:id="rId35"/>
    <p:sldId id="551" r:id="rId36"/>
    <p:sldId id="552" r:id="rId37"/>
    <p:sldId id="553" r:id="rId38"/>
    <p:sldId id="503" r:id="rId39"/>
    <p:sldId id="554" r:id="rId40"/>
    <p:sldId id="556" r:id="rId41"/>
    <p:sldId id="557" r:id="rId42"/>
    <p:sldId id="555" r:id="rId43"/>
    <p:sldId id="502" r:id="rId44"/>
    <p:sldId id="558" r:id="rId45"/>
    <p:sldId id="559" r:id="rId46"/>
    <p:sldId id="560" r:id="rId47"/>
    <p:sldId id="561" r:id="rId48"/>
    <p:sldId id="562" r:id="rId49"/>
    <p:sldId id="563" r:id="rId50"/>
    <p:sldId id="564" r:id="rId51"/>
    <p:sldId id="501" r:id="rId52"/>
    <p:sldId id="565" r:id="rId53"/>
    <p:sldId id="566" r:id="rId54"/>
    <p:sldId id="567" r:id="rId55"/>
    <p:sldId id="568" r:id="rId56"/>
    <p:sldId id="569" r:id="rId57"/>
    <p:sldId id="570" r:id="rId58"/>
    <p:sldId id="571" r:id="rId59"/>
    <p:sldId id="504" r:id="rId60"/>
    <p:sldId id="505" r:id="rId61"/>
    <p:sldId id="506" r:id="rId62"/>
    <p:sldId id="573" r:id="rId63"/>
    <p:sldId id="572" r:id="rId64"/>
    <p:sldId id="574" r:id="rId65"/>
    <p:sldId id="575" r:id="rId66"/>
    <p:sldId id="576" r:id="rId67"/>
    <p:sldId id="577" r:id="rId68"/>
    <p:sldId id="507" r:id="rId69"/>
    <p:sldId id="508" r:id="rId70"/>
    <p:sldId id="509" r:id="rId71"/>
    <p:sldId id="510" r:id="rId72"/>
    <p:sldId id="578" r:id="rId73"/>
    <p:sldId id="579" r:id="rId74"/>
    <p:sldId id="580" r:id="rId75"/>
    <p:sldId id="581" r:id="rId76"/>
    <p:sldId id="512" r:id="rId77"/>
    <p:sldId id="582" r:id="rId78"/>
    <p:sldId id="583" r:id="rId79"/>
    <p:sldId id="511" r:id="rId80"/>
    <p:sldId id="584" r:id="rId81"/>
    <p:sldId id="585" r:id="rId82"/>
    <p:sldId id="513" r:id="rId83"/>
    <p:sldId id="514" r:id="rId84"/>
    <p:sldId id="515" r:id="rId85"/>
    <p:sldId id="586" r:id="rId86"/>
    <p:sldId id="587" r:id="rId87"/>
    <p:sldId id="588" r:id="rId88"/>
    <p:sldId id="516" r:id="rId89"/>
    <p:sldId id="589" r:id="rId90"/>
    <p:sldId id="590" r:id="rId91"/>
    <p:sldId id="591" r:id="rId92"/>
    <p:sldId id="517" r:id="rId93"/>
    <p:sldId id="531" r:id="rId94"/>
    <p:sldId id="592" r:id="rId95"/>
    <p:sldId id="593" r:id="rId96"/>
    <p:sldId id="594" r:id="rId97"/>
    <p:sldId id="595" r:id="rId98"/>
    <p:sldId id="532" r:id="rId99"/>
    <p:sldId id="596" r:id="rId100"/>
    <p:sldId id="597" r:id="rId101"/>
    <p:sldId id="598" r:id="rId102"/>
    <p:sldId id="533" r:id="rId103"/>
    <p:sldId id="599" r:id="rId104"/>
    <p:sldId id="600" r:id="rId105"/>
    <p:sldId id="601" r:id="rId106"/>
    <p:sldId id="603" r:id="rId107"/>
    <p:sldId id="489" r:id="rId108"/>
    <p:sldId id="267" r:id="rId109"/>
    <p:sldId id="275" r:id="rId110"/>
    <p:sldId id="268"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491"/>
            <p14:sldId id="258"/>
            <p14:sldId id="259"/>
            <p14:sldId id="260"/>
            <p14:sldId id="261"/>
            <p14:sldId id="492"/>
            <p14:sldId id="493"/>
            <p14:sldId id="494"/>
            <p14:sldId id="495"/>
            <p14:sldId id="538"/>
            <p14:sldId id="541"/>
            <p14:sldId id="534"/>
            <p14:sldId id="535"/>
            <p14:sldId id="536"/>
            <p14:sldId id="537"/>
            <p14:sldId id="602"/>
            <p14:sldId id="540"/>
            <p14:sldId id="496"/>
            <p14:sldId id="539"/>
            <p14:sldId id="542"/>
            <p14:sldId id="543"/>
            <p14:sldId id="544"/>
            <p14:sldId id="497"/>
            <p14:sldId id="498"/>
            <p14:sldId id="499"/>
            <p14:sldId id="545"/>
            <p14:sldId id="547"/>
            <p14:sldId id="548"/>
            <p14:sldId id="546"/>
            <p14:sldId id="549"/>
            <p14:sldId id="550"/>
            <p14:sldId id="500"/>
            <p14:sldId id="551"/>
            <p14:sldId id="552"/>
            <p14:sldId id="553"/>
            <p14:sldId id="503"/>
            <p14:sldId id="554"/>
            <p14:sldId id="556"/>
            <p14:sldId id="557"/>
            <p14:sldId id="555"/>
            <p14:sldId id="502"/>
            <p14:sldId id="558"/>
            <p14:sldId id="559"/>
            <p14:sldId id="560"/>
            <p14:sldId id="561"/>
            <p14:sldId id="562"/>
            <p14:sldId id="563"/>
            <p14:sldId id="564"/>
            <p14:sldId id="501"/>
            <p14:sldId id="565"/>
            <p14:sldId id="566"/>
            <p14:sldId id="567"/>
            <p14:sldId id="568"/>
            <p14:sldId id="569"/>
            <p14:sldId id="570"/>
            <p14:sldId id="571"/>
            <p14:sldId id="504"/>
            <p14:sldId id="505"/>
            <p14:sldId id="506"/>
            <p14:sldId id="573"/>
            <p14:sldId id="572"/>
            <p14:sldId id="574"/>
            <p14:sldId id="575"/>
            <p14:sldId id="576"/>
            <p14:sldId id="577"/>
            <p14:sldId id="507"/>
            <p14:sldId id="508"/>
            <p14:sldId id="509"/>
            <p14:sldId id="510"/>
            <p14:sldId id="578"/>
            <p14:sldId id="579"/>
            <p14:sldId id="580"/>
            <p14:sldId id="581"/>
            <p14:sldId id="512"/>
            <p14:sldId id="582"/>
            <p14:sldId id="583"/>
            <p14:sldId id="511"/>
            <p14:sldId id="584"/>
            <p14:sldId id="585"/>
            <p14:sldId id="513"/>
            <p14:sldId id="514"/>
            <p14:sldId id="515"/>
            <p14:sldId id="586"/>
            <p14:sldId id="587"/>
            <p14:sldId id="588"/>
            <p14:sldId id="516"/>
            <p14:sldId id="589"/>
            <p14:sldId id="590"/>
            <p14:sldId id="591"/>
            <p14:sldId id="517"/>
            <p14:sldId id="531"/>
            <p14:sldId id="592"/>
            <p14:sldId id="593"/>
            <p14:sldId id="594"/>
            <p14:sldId id="595"/>
            <p14:sldId id="532"/>
            <p14:sldId id="596"/>
            <p14:sldId id="597"/>
            <p14:sldId id="598"/>
            <p14:sldId id="533"/>
            <p14:sldId id="599"/>
            <p14:sldId id="600"/>
          </p14:sldIdLst>
        </p14:section>
        <p14:section name="Wrap up" id="{BCD9F38D-60DF-4459-9684-4C9C9939E42E}">
          <p14:sldIdLst>
            <p14:sldId id="601"/>
            <p14:sldId id="603"/>
          </p14:sldIdLst>
        </p14:section>
        <p14:section name="Q &amp; A" id="{EC3F6F94-2D82-4EB0-B8B3-D1EDFDD37945}">
          <p14:sldIdLst>
            <p14:sldId id="489"/>
            <p14:sldId id="267"/>
            <p14:sldId id="275"/>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EA0"/>
    <a:srgbClr val="5A9BD5"/>
    <a:srgbClr val="70AD46"/>
    <a:srgbClr val="ED7D32"/>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79843" autoAdjust="0"/>
  </p:normalViewPr>
  <p:slideViewPr>
    <p:cSldViewPr snapToGrid="0">
      <p:cViewPr varScale="1">
        <p:scale>
          <a:sx n="128" d="100"/>
          <a:sy n="128" d="100"/>
        </p:scale>
        <p:origin x="888" y="84"/>
      </p:cViewPr>
      <p:guideLst/>
    </p:cSldViewPr>
  </p:slideViewPr>
  <p:notesTextViewPr>
    <p:cViewPr>
      <p:scale>
        <a:sx n="3" d="2"/>
        <a:sy n="3" d="2"/>
      </p:scale>
      <p:origin x="0" y="0"/>
    </p:cViewPr>
  </p:notesTextViewPr>
  <p:sorterViewPr>
    <p:cViewPr>
      <p:scale>
        <a:sx n="100" d="100"/>
        <a:sy n="100" d="100"/>
      </p:scale>
      <p:origin x="0" y="-8358"/>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23.06.2019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a:t>Focus on SDK</a:t>
            </a:r>
            <a:endParaRPr lang="en-US" baseline="0" dirty="0"/>
          </a:p>
          <a:p>
            <a:r>
              <a:rPr lang="en-US" baseline="0" dirty="0"/>
              <a:t>There are many more aspects that I can’t cover</a:t>
            </a:r>
            <a:endParaRPr lang="de-CH"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64507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102786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MessageReceiver.ReceiveAsync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171450" indent="-171450">
              <a:buFontTx/>
              <a:buChar char="-"/>
            </a:pPr>
            <a:endParaRPr lang="en-CA" dirty="0"/>
          </a:p>
          <a:p>
            <a:pPr marL="0" indent="0">
              <a:buFontTx/>
              <a:buNone/>
            </a:pPr>
            <a:r>
              <a:rPr lang="en-CA" dirty="0"/>
              <a:t>Talk about </a:t>
            </a:r>
            <a:r>
              <a:rPr lang="en-CA" dirty="0" err="1"/>
              <a:t>PeekLock</a:t>
            </a:r>
            <a:r>
              <a:rPr lang="en-CA" dirty="0"/>
              <a:t> and </a:t>
            </a:r>
            <a:r>
              <a:rPr lang="de-CH" sz="1200" b="0" i="0" kern="1200" dirty="0" err="1">
                <a:solidFill>
                  <a:schemeClr val="tx1"/>
                </a:solidFill>
                <a:effectLst/>
                <a:latin typeface="+mn-lt"/>
                <a:ea typeface="+mn-ea"/>
                <a:cs typeface="+mn-cs"/>
              </a:rPr>
              <a:t>ReceiveAndDelete</a:t>
            </a:r>
            <a:endParaRPr lang="en-CA" dirty="0"/>
          </a:p>
          <a:p>
            <a:pPr marL="171450" indent="-171450">
              <a:buFontTx/>
              <a:buChar char="-"/>
            </a:pPr>
            <a:endParaRPr lang="en-CA" dirty="0"/>
          </a:p>
          <a:p>
            <a:r>
              <a:rPr lang="en-CA" dirty="0"/>
              <a:t>What’s the right way? If you need to process incoming messages one by one and don’t want to build message pump logic, </a:t>
            </a:r>
            <a:r>
              <a:rPr lang="en-CA" dirty="0" err="1"/>
              <a:t>MessageHandler</a:t>
            </a:r>
            <a:r>
              <a:rPr lang="en-CA" dirty="0"/>
              <a:t> is a good option.</a:t>
            </a:r>
          </a:p>
          <a:p>
            <a:r>
              <a:rPr lang="en-CA" dirty="0"/>
              <a:t>If batching is important, manual receive is a better option.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2023073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Exception</a:t>
            </a:r>
            <a:r>
              <a:rPr lang="de-CH" dirty="0"/>
              <a:t> </a:t>
            </a:r>
            <a:r>
              <a:rPr lang="de-CH" dirty="0" err="1"/>
              <a:t>case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6002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Sender and Receiver are abstract types that are allow to send and receive from topics and queues</a:t>
            </a:r>
          </a:p>
        </p:txBody>
      </p:sp>
      <p:sp>
        <p:nvSpPr>
          <p:cNvPr id="4" name="Slide Number Placeholder 3"/>
          <p:cNvSpPr>
            <a:spLocks noGrp="1"/>
          </p:cNvSpPr>
          <p:nvPr>
            <p:ph type="sldNum" sz="quarter" idx="5"/>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521539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p:txBody>
      </p:sp>
      <p:sp>
        <p:nvSpPr>
          <p:cNvPr id="4" name="Slide Number Placeholder 3"/>
          <p:cNvSpPr>
            <a:spLocks noGrp="1"/>
          </p:cNvSpPr>
          <p:nvPr>
            <p:ph type="sldNum" sz="quarter" idx="10"/>
          </p:nvPr>
        </p:nvSpPr>
        <p:spPr/>
        <p:txBody>
          <a:bodyPr/>
          <a:lstStyle/>
          <a:p>
            <a:fld id="{8DF7B682-A23C-4AC9-A63F-72C4BE33EF59}" type="slidenum">
              <a:rPr lang="en-CA" smtClean="0"/>
              <a:t>26</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a:p>
            <a:pPr marL="0" lvl="0" indent="0">
              <a:buFontTx/>
              <a:buNone/>
            </a:pPr>
            <a:endParaRPr lang="en-US" dirty="0"/>
          </a:p>
          <a:p>
            <a:pPr marL="171450" lvl="0" indent="-171450">
              <a:buFontTx/>
              <a:buChar char="-"/>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1795101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Expired</a:t>
            </a:r>
            <a:r>
              <a:rPr lang="de-CH" dirty="0"/>
              <a:t> </a:t>
            </a:r>
            <a:r>
              <a:rPr lang="de-CH" dirty="0" err="1"/>
              <a:t>messages</a:t>
            </a:r>
            <a:r>
              <a:rPr lang="de-CH" dirty="0"/>
              <a:t> </a:t>
            </a:r>
            <a:r>
              <a:rPr lang="de-CH" dirty="0" err="1"/>
              <a:t>are</a:t>
            </a:r>
            <a:r>
              <a:rPr lang="de-CH" dirty="0"/>
              <a:t> </a:t>
            </a:r>
            <a:r>
              <a:rPr lang="de-CH" dirty="0" err="1"/>
              <a:t>only</a:t>
            </a:r>
            <a:r>
              <a:rPr lang="de-CH" dirty="0"/>
              <a:t> </a:t>
            </a:r>
            <a:r>
              <a:rPr lang="de-CH" dirty="0" err="1"/>
              <a:t>purged</a:t>
            </a:r>
            <a:r>
              <a:rPr lang="de-CH" dirty="0"/>
              <a:t> </a:t>
            </a:r>
            <a:r>
              <a:rPr lang="de-CH" dirty="0" err="1"/>
              <a:t>when</a:t>
            </a:r>
            <a:r>
              <a:rPr lang="de-CH" dirty="0"/>
              <a:t> </a:t>
            </a:r>
            <a:r>
              <a:rPr lang="de-CH" dirty="0" err="1"/>
              <a:t>there</a:t>
            </a:r>
            <a:r>
              <a:rPr lang="de-CH" dirty="0"/>
              <a:t> </a:t>
            </a:r>
            <a:r>
              <a:rPr lang="de-CH" dirty="0" err="1"/>
              <a:t>is</a:t>
            </a:r>
            <a:r>
              <a:rPr lang="de-CH" dirty="0"/>
              <a:t> at least </a:t>
            </a:r>
            <a:r>
              <a:rPr lang="de-CH" dirty="0" err="1"/>
              <a:t>one</a:t>
            </a:r>
            <a:r>
              <a:rPr lang="de-CH" dirty="0"/>
              <a:t> </a:t>
            </a:r>
            <a:r>
              <a:rPr lang="de-CH" dirty="0" err="1"/>
              <a:t>active</a:t>
            </a:r>
            <a:r>
              <a:rPr lang="de-CH" dirty="0"/>
              <a:t> </a:t>
            </a:r>
            <a:r>
              <a:rPr lang="de-CH" dirty="0" err="1"/>
              <a:t>receiver</a:t>
            </a:r>
            <a:r>
              <a:rPr lang="de-CH" dirty="0"/>
              <a:t> </a:t>
            </a:r>
            <a:r>
              <a:rPr lang="de-CH" dirty="0" err="1"/>
              <a:t>pulling</a:t>
            </a:r>
            <a:r>
              <a:rPr lang="de-CH" dirty="0"/>
              <a:t> </a:t>
            </a:r>
            <a:r>
              <a:rPr lang="de-CH" dirty="0" err="1"/>
              <a:t>from</a:t>
            </a:r>
            <a:r>
              <a:rPr lang="de-CH" dirty="0"/>
              <a:t> </a:t>
            </a:r>
            <a:r>
              <a:rPr lang="de-CH" dirty="0" err="1"/>
              <a:t>the</a:t>
            </a:r>
            <a:r>
              <a:rPr lang="de-CH" dirty="0"/>
              <a:t> </a:t>
            </a:r>
            <a:r>
              <a:rPr lang="de-CH" dirty="0" err="1"/>
              <a:t>main</a:t>
            </a:r>
            <a:r>
              <a:rPr lang="de-CH" dirty="0"/>
              <a:t> </a:t>
            </a:r>
            <a:r>
              <a:rPr lang="de-CH" dirty="0" err="1"/>
              <a:t>queue</a:t>
            </a:r>
            <a:r>
              <a:rPr lang="de-CH" dirty="0"/>
              <a:t> </a:t>
            </a:r>
            <a:r>
              <a:rPr lang="de-CH" dirty="0" err="1"/>
              <a:t>or</a:t>
            </a:r>
            <a:r>
              <a:rPr lang="de-CH" dirty="0"/>
              <a:t> </a:t>
            </a:r>
            <a:r>
              <a:rPr lang="de-CH" dirty="0" err="1"/>
              <a:t>subscription</a:t>
            </a:r>
            <a:r>
              <a:rPr lang="de-CH" dirty="0"/>
              <a:t>, </a:t>
            </a:r>
            <a:r>
              <a:rPr lang="de-CH" dirty="0" err="1"/>
              <a:t>that</a:t>
            </a:r>
            <a:r>
              <a:rPr lang="de-CH" dirty="0"/>
              <a:t> </a:t>
            </a:r>
            <a:r>
              <a:rPr lang="de-CH" dirty="0" err="1"/>
              <a:t>behavior</a:t>
            </a:r>
            <a:r>
              <a:rPr lang="de-CH" dirty="0"/>
              <a:t> </a:t>
            </a:r>
            <a:r>
              <a:rPr lang="de-CH" dirty="0" err="1"/>
              <a:t>is</a:t>
            </a:r>
            <a:r>
              <a:rPr lang="de-CH" dirty="0"/>
              <a:t> </a:t>
            </a:r>
            <a:r>
              <a:rPr lang="de-CH" dirty="0" err="1"/>
              <a:t>by</a:t>
            </a:r>
            <a:r>
              <a:rPr lang="de-CH" dirty="0"/>
              <a:t> design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1809298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dirty="0" err="1"/>
              <a:t>QueueDescription.EnableDeadLetteringOnMessageExpiration</a:t>
            </a:r>
            <a:r>
              <a:rPr lang="en-US" dirty="0"/>
              <a:t> or </a:t>
            </a:r>
            <a:r>
              <a:rPr lang="en-US" dirty="0" err="1"/>
              <a:t>SubscriptionDescription.EnableDeadLetteringOnMessageExpiration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9.80 CHF per 12.5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679 CHF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with a slight twist</a:t>
            </a:r>
          </a:p>
        </p:txBody>
      </p:sp>
      <p:sp>
        <p:nvSpPr>
          <p:cNvPr id="4" name="Slide Number Placeholder 3"/>
          <p:cNvSpPr>
            <a:spLocks noGrp="1"/>
          </p:cNvSpPr>
          <p:nvPr>
            <p:ph type="sldNum" sz="quarter" idx="5"/>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2907880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4</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First send </a:t>
            </a:r>
            <a:r>
              <a:rPr lang="de-CH" dirty="0" err="1"/>
              <a:t>messages</a:t>
            </a:r>
            <a:r>
              <a:rPr lang="de-CH" dirty="0"/>
              <a:t> </a:t>
            </a:r>
            <a:r>
              <a:rPr lang="de-CH" dirty="0" err="1"/>
              <a:t>within</a:t>
            </a:r>
            <a:r>
              <a:rPr lang="de-CH" dirty="0"/>
              <a:t> </a:t>
            </a:r>
            <a:r>
              <a:rPr lang="de-CH" dirty="0" err="1"/>
              <a:t>receive</a:t>
            </a:r>
            <a:r>
              <a:rPr lang="de-CH" dirty="0"/>
              <a:t> </a:t>
            </a:r>
            <a:r>
              <a:rPr lang="de-CH" dirty="0" err="1"/>
              <a:t>without</a:t>
            </a:r>
            <a:r>
              <a:rPr lang="de-CH" dirty="0"/>
              <a:t> TX </a:t>
            </a:r>
            <a:r>
              <a:rPr lang="de-CH" dirty="0" err="1"/>
              <a:t>Scope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4014286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93</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679869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message ids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108</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109</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110</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few months a go the picture looked liked the following</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62226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a:t>
            </a:r>
            <a:r>
              <a:rPr lang="en-US" dirty="0" err="1"/>
              <a:t>mondo</a:t>
            </a:r>
            <a:r>
              <a:rPr lang="en-US" dirty="0"/>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23.06.2019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23.06.2019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23.06.2019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23.06.2019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23.06.2019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23.06.2019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23.06.2019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23.06.2019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23.06.2019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4.mp4"/><Relationship Id="rId1" Type="http://schemas.microsoft.com/office/2007/relationships/media" Target="../media/media34.mp4"/><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5.mp4"/><Relationship Id="rId1" Type="http://schemas.microsoft.com/office/2007/relationships/media" Target="../media/media35.mp4"/><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8.pn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72.png"/><Relationship Id="rId4" Type="http://schemas.openxmlformats.org/officeDocument/2006/relationships/notesSlide" Target="../notesSlides/notesSlide4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ctodex.github.com/octobiwan"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3.mp4"/><Relationship Id="rId1" Type="http://schemas.microsoft.com/office/2007/relationships/media" Target="../media/media33.mp4"/><Relationship Id="rId4" Type="http://schemas.openxmlformats.org/officeDocument/2006/relationships/image" Target="../media/image8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2319165" y="1851645"/>
            <a:ext cx="755367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AMQP 1.0</a:t>
            </a:r>
            <a:endParaRPr lang="de-CH" sz="2000" dirty="0"/>
          </a:p>
        </p:txBody>
      </p:sp>
    </p:spTree>
    <p:extLst>
      <p:ext uri="{BB962C8B-B14F-4D97-AF65-F5344CB8AC3E}">
        <p14:creationId xmlns:p14="http://schemas.microsoft.com/office/powerpoint/2010/main" val="1492597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6A00B6-96E0-4EF6-9FE3-02EF37F56ABB}"/>
              </a:ext>
            </a:extLst>
          </p:cNvPr>
          <p:cNvPicPr>
            <a:picLocks noChangeAspect="1"/>
          </p:cNvPicPr>
          <p:nvPr/>
        </p:nvPicPr>
        <p:blipFill>
          <a:blip r:embed="rId2"/>
          <a:stretch>
            <a:fillRect/>
          </a:stretch>
        </p:blipFill>
        <p:spPr>
          <a:xfrm>
            <a:off x="1846716" y="1457486"/>
            <a:ext cx="8498568" cy="3943029"/>
          </a:xfrm>
          <a:prstGeom prst="rect">
            <a:avLst/>
          </a:prstGeom>
        </p:spPr>
      </p:pic>
    </p:spTree>
    <p:extLst>
      <p:ext uri="{BB962C8B-B14F-4D97-AF65-F5344CB8AC3E}">
        <p14:creationId xmlns:p14="http://schemas.microsoft.com/office/powerpoint/2010/main" val="2066316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_Part">
            <a:hlinkClick r:id="" action="ppaction://media"/>
            <a:extLst>
              <a:ext uri="{FF2B5EF4-FFF2-40B4-BE49-F238E27FC236}">
                <a16:creationId xmlns:a16="http://schemas.microsoft.com/office/drawing/2014/main" id="{A88E4200-2FB4-4153-A2B8-10873C7BC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1"/>
            <a:ext cx="13582146" cy="7639957"/>
          </a:xfrm>
          <a:prstGeom prst="rect">
            <a:avLst/>
          </a:prstGeom>
        </p:spPr>
      </p:pic>
    </p:spTree>
    <p:extLst>
      <p:ext uri="{BB962C8B-B14F-4D97-AF65-F5344CB8AC3E}">
        <p14:creationId xmlns:p14="http://schemas.microsoft.com/office/powerpoint/2010/main" val="41578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25E8F-952C-41F5-B74A-BDE6E308C4AD}"/>
              </a:ext>
            </a:extLst>
          </p:cNvPr>
          <p:cNvSpPr/>
          <p:nvPr/>
        </p:nvSpPr>
        <p:spPr>
          <a:xfrm>
            <a:off x="3173565" y="1851645"/>
            <a:ext cx="584487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Plugins</a:t>
            </a:r>
            <a:endParaRPr lang="de-CH" sz="2000" dirty="0"/>
          </a:p>
        </p:txBody>
      </p:sp>
    </p:spTree>
    <p:extLst>
      <p:ext uri="{BB962C8B-B14F-4D97-AF65-F5344CB8AC3E}">
        <p14:creationId xmlns:p14="http://schemas.microsoft.com/office/powerpoint/2010/main" val="2212273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9AD08-15F1-4738-A3C4-86F62C21351F}"/>
              </a:ext>
            </a:extLst>
          </p:cNvPr>
          <p:cNvPicPr>
            <a:picLocks noChangeAspect="1"/>
          </p:cNvPicPr>
          <p:nvPr/>
        </p:nvPicPr>
        <p:blipFill>
          <a:blip r:embed="rId2"/>
          <a:stretch>
            <a:fillRect/>
          </a:stretch>
        </p:blipFill>
        <p:spPr>
          <a:xfrm>
            <a:off x="242887" y="1000125"/>
            <a:ext cx="11706225" cy="4857750"/>
          </a:xfrm>
          <a:prstGeom prst="rect">
            <a:avLst/>
          </a:prstGeom>
        </p:spPr>
      </p:pic>
      <p:pic>
        <p:nvPicPr>
          <p:cNvPr id="3" name="Picture 2">
            <a:extLst>
              <a:ext uri="{FF2B5EF4-FFF2-40B4-BE49-F238E27FC236}">
                <a16:creationId xmlns:a16="http://schemas.microsoft.com/office/drawing/2014/main" id="{16F2675E-C7AC-43E8-8062-CFA26E70521A}"/>
              </a:ext>
            </a:extLst>
          </p:cNvPr>
          <p:cNvPicPr>
            <a:picLocks noChangeAspect="1"/>
          </p:cNvPicPr>
          <p:nvPr/>
        </p:nvPicPr>
        <p:blipFill>
          <a:blip r:embed="rId3"/>
          <a:stretch>
            <a:fillRect/>
          </a:stretch>
        </p:blipFill>
        <p:spPr>
          <a:xfrm>
            <a:off x="706212" y="2812143"/>
            <a:ext cx="10779576" cy="1233714"/>
          </a:xfrm>
          <a:prstGeom prst="rect">
            <a:avLst/>
          </a:prstGeom>
        </p:spPr>
      </p:pic>
    </p:spTree>
    <p:extLst>
      <p:ext uri="{BB962C8B-B14F-4D97-AF65-F5344CB8AC3E}">
        <p14:creationId xmlns:p14="http://schemas.microsoft.com/office/powerpoint/2010/main" val="35803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_Part">
            <a:hlinkClick r:id="" action="ppaction://media"/>
            <a:extLst>
              <a:ext uri="{FF2B5EF4-FFF2-40B4-BE49-F238E27FC236}">
                <a16:creationId xmlns:a16="http://schemas.microsoft.com/office/drawing/2014/main" id="{F626A20D-8AEE-499A-BA1D-4C5B7BA6CC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14401" cy="7658100"/>
          </a:xfrm>
          <a:prstGeom prst="rect">
            <a:avLst/>
          </a:prstGeom>
        </p:spPr>
      </p:pic>
    </p:spTree>
    <p:extLst>
      <p:ext uri="{BB962C8B-B14F-4D97-AF65-F5344CB8AC3E}">
        <p14:creationId xmlns:p14="http://schemas.microsoft.com/office/powerpoint/2010/main" val="349292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8C31F-EC8D-435C-BB73-EDF59316478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9327" y="0"/>
            <a:ext cx="10653346" cy="6858000"/>
          </a:xfrm>
          <a:prstGeom prst="rect">
            <a:avLst/>
          </a:prstGeom>
        </p:spPr>
      </p:pic>
      <p:sp>
        <p:nvSpPr>
          <p:cNvPr id="5" name="Rectangle 4">
            <a:extLst>
              <a:ext uri="{FF2B5EF4-FFF2-40B4-BE49-F238E27FC236}">
                <a16:creationId xmlns:a16="http://schemas.microsoft.com/office/drawing/2014/main" id="{7BB20E23-FF81-41D0-A8E1-9DC8CC3F44AA}"/>
              </a:ext>
            </a:extLst>
          </p:cNvPr>
          <p:cNvSpPr/>
          <p:nvPr/>
        </p:nvSpPr>
        <p:spPr>
          <a:xfrm>
            <a:off x="1879141" y="2497976"/>
            <a:ext cx="8433719" cy="1862048"/>
          </a:xfrm>
          <a:prstGeom prst="rect">
            <a:avLst/>
          </a:prstGeom>
          <a:solidFill>
            <a:schemeClr val="bg1">
              <a:alpha val="95000"/>
            </a:schemeClr>
          </a:solidFill>
        </p:spPr>
        <p:txBody>
          <a:bodyPr wrap="none">
            <a:spAutoFit/>
          </a:bodyPr>
          <a:lstStyle/>
          <a:p>
            <a:r>
              <a:rPr lang="en-US" sz="7200" dirty="0">
                <a:solidFill>
                  <a:schemeClr val="tx2"/>
                </a:solidFill>
                <a:latin typeface="Yanone Kaffeesatz Regular" panose="02000000000000000000" pitchFamily="2" charset="0"/>
              </a:rPr>
              <a:t>go.particular.net/</a:t>
            </a:r>
            <a:r>
              <a:rPr lang="en-US" sz="11500" dirty="0">
                <a:solidFill>
                  <a:schemeClr val="accent4"/>
                </a:solidFill>
                <a:latin typeface="Yanone Kaffeesatz Regular" panose="02000000000000000000" pitchFamily="2" charset="0"/>
              </a:rPr>
              <a:t>sample</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434660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271B9-4692-4E97-8003-051A34EE9C0C}"/>
              </a:ext>
            </a:extLst>
          </p:cNvPr>
          <p:cNvPicPr>
            <a:picLocks noChangeAspect="1"/>
          </p:cNvPicPr>
          <p:nvPr/>
        </p:nvPicPr>
        <p:blipFill>
          <a:blip r:embed="rId2"/>
          <a:stretch>
            <a:fillRect/>
          </a:stretch>
        </p:blipFill>
        <p:spPr>
          <a:xfrm>
            <a:off x="1096962" y="1447006"/>
            <a:ext cx="10356703" cy="3963987"/>
          </a:xfrm>
          <a:prstGeom prst="rect">
            <a:avLst/>
          </a:prstGeom>
        </p:spPr>
      </p:pic>
      <p:pic>
        <p:nvPicPr>
          <p:cNvPr id="3" name="Picture 2">
            <a:extLst>
              <a:ext uri="{FF2B5EF4-FFF2-40B4-BE49-F238E27FC236}">
                <a16:creationId xmlns:a16="http://schemas.microsoft.com/office/drawing/2014/main" id="{12A94463-32DF-4116-9E6D-6461108BE5A8}"/>
              </a:ext>
            </a:extLst>
          </p:cNvPr>
          <p:cNvPicPr>
            <a:picLocks noChangeAspect="1"/>
          </p:cNvPicPr>
          <p:nvPr/>
        </p:nvPicPr>
        <p:blipFill>
          <a:blip r:embed="rId3"/>
          <a:stretch>
            <a:fillRect/>
          </a:stretch>
        </p:blipFill>
        <p:spPr>
          <a:xfrm>
            <a:off x="1400175" y="539750"/>
            <a:ext cx="9391650" cy="342900"/>
          </a:xfrm>
          <a:prstGeom prst="rect">
            <a:avLst/>
          </a:prstGeom>
        </p:spPr>
      </p:pic>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676BB-9CE2-4A60-A7F2-8124824F5290}"/>
              </a:ext>
            </a:extLst>
          </p:cNvPr>
          <p:cNvPicPr>
            <a:picLocks noChangeAspect="1"/>
          </p:cNvPicPr>
          <p:nvPr/>
        </p:nvPicPr>
        <p:blipFill rotWithShape="1">
          <a:blip r:embed="rId2"/>
          <a:srcRect l="30312" t="42692" r="38022" b="17693"/>
          <a:stretch/>
        </p:blipFill>
        <p:spPr>
          <a:xfrm>
            <a:off x="2451099" y="1135522"/>
            <a:ext cx="6769101" cy="4586956"/>
          </a:xfrm>
          <a:prstGeom prst="rect">
            <a:avLst/>
          </a:prstGeom>
        </p:spPr>
      </p:pic>
    </p:spTree>
    <p:extLst>
      <p:ext uri="{BB962C8B-B14F-4D97-AF65-F5344CB8AC3E}">
        <p14:creationId xmlns:p14="http://schemas.microsoft.com/office/powerpoint/2010/main" val="318405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988672" y="1851645"/>
            <a:ext cx="1021465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Management</a:t>
            </a:r>
            <a:endParaRPr lang="de-CH" sz="2000" dirty="0"/>
          </a:p>
        </p:txBody>
      </p:sp>
    </p:spTree>
    <p:extLst>
      <p:ext uri="{BB962C8B-B14F-4D97-AF65-F5344CB8AC3E}">
        <p14:creationId xmlns:p14="http://schemas.microsoft.com/office/powerpoint/2010/main" val="424719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5DB57-8D95-45C7-921A-412A4E4E7790}"/>
              </a:ext>
            </a:extLst>
          </p:cNvPr>
          <p:cNvPicPr>
            <a:picLocks noChangeAspect="1"/>
          </p:cNvPicPr>
          <p:nvPr/>
        </p:nvPicPr>
        <p:blipFill>
          <a:blip r:embed="rId2"/>
          <a:stretch>
            <a:fillRect/>
          </a:stretch>
        </p:blipFill>
        <p:spPr>
          <a:xfrm>
            <a:off x="657225" y="2171700"/>
            <a:ext cx="10077847" cy="1701800"/>
          </a:xfrm>
          <a:prstGeom prst="rect">
            <a:avLst/>
          </a:prstGeom>
        </p:spPr>
      </p:pic>
      <p:pic>
        <p:nvPicPr>
          <p:cNvPr id="3" name="Picture 2">
            <a:extLst>
              <a:ext uri="{FF2B5EF4-FFF2-40B4-BE49-F238E27FC236}">
                <a16:creationId xmlns:a16="http://schemas.microsoft.com/office/drawing/2014/main" id="{E06519AE-F336-4142-A426-64F63C159A21}"/>
              </a:ext>
            </a:extLst>
          </p:cNvPr>
          <p:cNvPicPr>
            <a:picLocks noChangeAspect="1"/>
          </p:cNvPicPr>
          <p:nvPr/>
        </p:nvPicPr>
        <p:blipFill>
          <a:blip r:embed="rId3"/>
          <a:stretch>
            <a:fillRect/>
          </a:stretch>
        </p:blipFill>
        <p:spPr>
          <a:xfrm>
            <a:off x="657225" y="1042987"/>
            <a:ext cx="10877550" cy="352425"/>
          </a:xfrm>
          <a:prstGeom prst="rect">
            <a:avLst/>
          </a:prstGeom>
        </p:spPr>
      </p:pic>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r="34920" b="86948"/>
          <a:stretch/>
        </p:blipFill>
        <p:spPr>
          <a:xfrm>
            <a:off x="1007248" y="2798762"/>
            <a:ext cx="10177504" cy="1260475"/>
          </a:xfrm>
          <a:prstGeom prst="rect">
            <a:avLst/>
          </a:prstGeom>
        </p:spPr>
      </p:pic>
    </p:spTree>
    <p:extLst>
      <p:ext uri="{BB962C8B-B14F-4D97-AF65-F5344CB8AC3E}">
        <p14:creationId xmlns:p14="http://schemas.microsoft.com/office/powerpoint/2010/main" val="3007436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3"/>
          <a:srcRect t="14023" b="2329"/>
          <a:stretch/>
        </p:blipFill>
        <p:spPr>
          <a:xfrm>
            <a:off x="381000" y="495300"/>
            <a:ext cx="11751926" cy="6070599"/>
          </a:xfrm>
          <a:prstGeom prst="rect">
            <a:avLst/>
          </a:prstGeom>
        </p:spPr>
      </p:pic>
    </p:spTree>
    <p:extLst>
      <p:ext uri="{BB962C8B-B14F-4D97-AF65-F5344CB8AC3E}">
        <p14:creationId xmlns:p14="http://schemas.microsoft.com/office/powerpoint/2010/main" val="1578457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2">
            <a:hlinkClick r:id="" action="ppaction://media"/>
            <a:extLst>
              <a:ext uri="{FF2B5EF4-FFF2-40B4-BE49-F238E27FC236}">
                <a16:creationId xmlns:a16="http://schemas.microsoft.com/office/drawing/2014/main" id="{B4991D60-1784-4691-B449-6BC2A7E28E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96900"/>
            <a:ext cx="13478932" cy="7581899"/>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891161-E677-4E20-818D-7033E8E1D6F8}"/>
              </a:ext>
            </a:extLst>
          </p:cNvPr>
          <p:cNvSpPr/>
          <p:nvPr/>
        </p:nvSpPr>
        <p:spPr>
          <a:xfrm>
            <a:off x="996288" y="2367171"/>
            <a:ext cx="4588115" cy="2123658"/>
          </a:xfrm>
          <a:prstGeom prst="rect">
            <a:avLst/>
          </a:prstGeom>
        </p:spPr>
        <p:txBody>
          <a:bodyPr wrap="none">
            <a:spAutoFit/>
          </a:bodyPr>
          <a:lstStyle/>
          <a:p>
            <a:r>
              <a:rPr lang="en-US" sz="6600" dirty="0" err="1">
                <a:solidFill>
                  <a:schemeClr val="accent4"/>
                </a:solidFill>
                <a:latin typeface="Yanone Kaffeesatz Regular" panose="02000000000000000000" pitchFamily="2" charset="0"/>
              </a:rPr>
              <a:t>MessageSender</a:t>
            </a:r>
            <a:endParaRPr lang="en-US" sz="6600" dirty="0">
              <a:solidFill>
                <a:schemeClr val="accent4"/>
              </a:solidFill>
              <a:latin typeface="Yanone Kaffeesatz Regular" panose="02000000000000000000" pitchFamily="2" charset="0"/>
            </a:endParaRPr>
          </a:p>
          <a:p>
            <a:r>
              <a:rPr lang="en-US" sz="6600" dirty="0" err="1">
                <a:solidFill>
                  <a:schemeClr val="accent4"/>
                </a:solidFill>
                <a:latin typeface="Yanone Kaffeesatz Regular" panose="02000000000000000000" pitchFamily="2" charset="0"/>
              </a:rPr>
              <a:t>MessageReceiver</a:t>
            </a:r>
            <a:endParaRPr lang="de-CH" sz="2000" dirty="0">
              <a:solidFill>
                <a:schemeClr val="accent4"/>
              </a:solidFill>
            </a:endParaRPr>
          </a:p>
        </p:txBody>
      </p:sp>
      <p:sp>
        <p:nvSpPr>
          <p:cNvPr id="4" name="Rectangle 3">
            <a:extLst>
              <a:ext uri="{FF2B5EF4-FFF2-40B4-BE49-F238E27FC236}">
                <a16:creationId xmlns:a16="http://schemas.microsoft.com/office/drawing/2014/main" id="{12573A0C-373D-4335-A89F-EB0C09A3ACE4}"/>
              </a:ext>
            </a:extLst>
          </p:cNvPr>
          <p:cNvSpPr/>
          <p:nvPr/>
        </p:nvSpPr>
        <p:spPr>
          <a:xfrm>
            <a:off x="6705427" y="1859339"/>
            <a:ext cx="4878259" cy="3139321"/>
          </a:xfrm>
          <a:prstGeom prst="rect">
            <a:avLst/>
          </a:prstGeom>
        </p:spPr>
        <p:txBody>
          <a:bodyPr wrap="none">
            <a:spAutoFit/>
          </a:bodyPr>
          <a:lstStyle/>
          <a:p>
            <a:r>
              <a:rPr lang="en-US" sz="6600" dirty="0" err="1">
                <a:solidFill>
                  <a:schemeClr val="tx2"/>
                </a:solidFill>
                <a:latin typeface="Yanone Kaffeesatz Regular" panose="02000000000000000000" pitchFamily="2" charset="0"/>
              </a:rPr>
              <a:t>QueueClient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TopicClient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SubscriptionClient</a:t>
            </a:r>
            <a:endParaRPr lang="de-CH" sz="2000" dirty="0">
              <a:solidFill>
                <a:schemeClr val="tx2"/>
              </a:solidFill>
            </a:endParaRPr>
          </a:p>
        </p:txBody>
      </p:sp>
    </p:spTree>
    <p:extLst>
      <p:ext uri="{BB962C8B-B14F-4D97-AF65-F5344CB8AC3E}">
        <p14:creationId xmlns:p14="http://schemas.microsoft.com/office/powerpoint/2010/main" val="361640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050AE-775D-4089-AC6F-B4EAD0A86D0E}"/>
              </a:ext>
            </a:extLst>
          </p:cNvPr>
          <p:cNvPicPr>
            <a:picLocks noChangeAspect="1"/>
          </p:cNvPicPr>
          <p:nvPr/>
        </p:nvPicPr>
        <p:blipFill>
          <a:blip r:embed="rId2"/>
          <a:stretch>
            <a:fillRect/>
          </a:stretch>
        </p:blipFill>
        <p:spPr>
          <a:xfrm>
            <a:off x="920750" y="2603425"/>
            <a:ext cx="10350500" cy="1651151"/>
          </a:xfrm>
          <a:prstGeom prst="rect">
            <a:avLst/>
          </a:prstGeom>
        </p:spPr>
      </p:pic>
    </p:spTree>
    <p:extLst>
      <p:ext uri="{BB962C8B-B14F-4D97-AF65-F5344CB8AC3E}">
        <p14:creationId xmlns:p14="http://schemas.microsoft.com/office/powerpoint/2010/main" val="4016788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1">
            <a:hlinkClick r:id="" action="ppaction://media"/>
            <a:extLst>
              <a:ext uri="{FF2B5EF4-FFF2-40B4-BE49-F238E27FC236}">
                <a16:creationId xmlns:a16="http://schemas.microsoft.com/office/drawing/2014/main" id="{DDDFCB88-E991-46F2-94BD-10626912C8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81025"/>
            <a:ext cx="13512800" cy="7600950"/>
          </a:xfrm>
          <a:prstGeom prst="rect">
            <a:avLst/>
          </a:prstGeom>
        </p:spPr>
      </p:pic>
    </p:spTree>
    <p:extLst>
      <p:ext uri="{BB962C8B-B14F-4D97-AF65-F5344CB8AC3E}">
        <p14:creationId xmlns:p14="http://schemas.microsoft.com/office/powerpoint/2010/main" val="245740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2">
            <a:hlinkClick r:id="" action="ppaction://media"/>
            <a:extLst>
              <a:ext uri="{FF2B5EF4-FFF2-40B4-BE49-F238E27FC236}">
                <a16:creationId xmlns:a16="http://schemas.microsoft.com/office/drawing/2014/main" id="{8249ADA9-D27D-43D7-A0E3-608A8BFBE6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21142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6C72-4637-4BF3-A869-F09E0E3D11EF}"/>
              </a:ext>
            </a:extLst>
          </p:cNvPr>
          <p:cNvPicPr>
            <a:picLocks noChangeAspect="1"/>
          </p:cNvPicPr>
          <p:nvPr/>
        </p:nvPicPr>
        <p:blipFill>
          <a:blip r:embed="rId2"/>
          <a:stretch>
            <a:fillRect/>
          </a:stretch>
        </p:blipFill>
        <p:spPr>
          <a:xfrm>
            <a:off x="889000" y="2276022"/>
            <a:ext cx="10414000" cy="2305957"/>
          </a:xfrm>
          <a:prstGeom prst="rect">
            <a:avLst/>
          </a:prstGeom>
        </p:spPr>
      </p:pic>
    </p:spTree>
    <p:extLst>
      <p:ext uri="{BB962C8B-B14F-4D97-AF65-F5344CB8AC3E}">
        <p14:creationId xmlns:p14="http://schemas.microsoft.com/office/powerpoint/2010/main" val="3647141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3">
            <a:hlinkClick r:id="" action="ppaction://media"/>
            <a:extLst>
              <a:ext uri="{FF2B5EF4-FFF2-40B4-BE49-F238E27FC236}">
                <a16:creationId xmlns:a16="http://schemas.microsoft.com/office/drawing/2014/main" id="{B7CB04CC-64DB-4E1F-9F8E-2867CCF8AB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546667" cy="7620000"/>
          </a:xfrm>
          <a:prstGeom prst="rect">
            <a:avLst/>
          </a:prstGeom>
        </p:spPr>
      </p:pic>
    </p:spTree>
    <p:extLst>
      <p:ext uri="{BB962C8B-B14F-4D97-AF65-F5344CB8AC3E}">
        <p14:creationId xmlns:p14="http://schemas.microsoft.com/office/powerpoint/2010/main" val="256362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4">
            <a:hlinkClick r:id="" action="ppaction://media"/>
            <a:extLst>
              <a:ext uri="{FF2B5EF4-FFF2-40B4-BE49-F238E27FC236}">
                <a16:creationId xmlns:a16="http://schemas.microsoft.com/office/drawing/2014/main" id="{22619A9B-3F46-4C82-84C8-8499CCF021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7161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DFC-14B6-49FE-958F-4A9A85C522A4}"/>
              </a:ext>
            </a:extLst>
          </p:cNvPr>
          <p:cNvPicPr>
            <a:picLocks noChangeAspect="1"/>
          </p:cNvPicPr>
          <p:nvPr/>
        </p:nvPicPr>
        <p:blipFill>
          <a:blip r:embed="rId2"/>
          <a:stretch>
            <a:fillRect/>
          </a:stretch>
        </p:blipFill>
        <p:spPr>
          <a:xfrm>
            <a:off x="742950" y="2828925"/>
            <a:ext cx="10706100" cy="1200150"/>
          </a:xfrm>
          <a:prstGeom prst="rect">
            <a:avLst/>
          </a:prstGeom>
        </p:spPr>
      </p:pic>
    </p:spTree>
    <p:extLst>
      <p:ext uri="{BB962C8B-B14F-4D97-AF65-F5344CB8AC3E}">
        <p14:creationId xmlns:p14="http://schemas.microsoft.com/office/powerpoint/2010/main" val="1452499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117AE-16F7-4F0D-9CE0-070B07FFDA23}"/>
              </a:ext>
            </a:extLst>
          </p:cNvPr>
          <p:cNvPicPr>
            <a:picLocks noChangeAspect="1"/>
          </p:cNvPicPr>
          <p:nvPr/>
        </p:nvPicPr>
        <p:blipFill>
          <a:blip r:embed="rId3"/>
          <a:stretch>
            <a:fillRect/>
          </a:stretch>
        </p:blipFill>
        <p:spPr>
          <a:xfrm>
            <a:off x="628650" y="2576513"/>
            <a:ext cx="10934700" cy="1704975"/>
          </a:xfrm>
          <a:prstGeom prst="rect">
            <a:avLst/>
          </a:prstGeom>
        </p:spPr>
      </p:pic>
    </p:spTree>
    <p:extLst>
      <p:ext uri="{BB962C8B-B14F-4D97-AF65-F5344CB8AC3E}">
        <p14:creationId xmlns:p14="http://schemas.microsoft.com/office/powerpoint/2010/main" val="4213849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F4CB6-4904-43AB-8701-69C2724C67AE}"/>
              </a:ext>
            </a:extLst>
          </p:cNvPr>
          <p:cNvPicPr>
            <a:picLocks noChangeAspect="1"/>
          </p:cNvPicPr>
          <p:nvPr/>
        </p:nvPicPr>
        <p:blipFill>
          <a:blip r:embed="rId3"/>
          <a:stretch>
            <a:fillRect/>
          </a:stretch>
        </p:blipFill>
        <p:spPr>
          <a:xfrm>
            <a:off x="422988" y="1600200"/>
            <a:ext cx="11346025" cy="3657600"/>
          </a:xfrm>
          <a:prstGeom prst="rect">
            <a:avLst/>
          </a:prstGeom>
        </p:spPr>
      </p:pic>
      <p:sp>
        <p:nvSpPr>
          <p:cNvPr id="4" name="Rectangle 3">
            <a:extLst>
              <a:ext uri="{FF2B5EF4-FFF2-40B4-BE49-F238E27FC236}">
                <a16:creationId xmlns:a16="http://schemas.microsoft.com/office/drawing/2014/main" id="{CD8FA284-FE9E-46DC-836A-485236C61649}"/>
              </a:ext>
            </a:extLst>
          </p:cNvPr>
          <p:cNvSpPr/>
          <p:nvPr/>
        </p:nvSpPr>
        <p:spPr>
          <a:xfrm>
            <a:off x="422988" y="4136571"/>
            <a:ext cx="1152226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060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3E5F02-ED4D-4A06-8BBE-C703E2651221}"/>
              </a:ext>
            </a:extLst>
          </p:cNvPr>
          <p:cNvPicPr>
            <a:picLocks noChangeAspect="1"/>
          </p:cNvPicPr>
          <p:nvPr/>
        </p:nvPicPr>
        <p:blipFill>
          <a:blip r:embed="rId2"/>
          <a:stretch>
            <a:fillRect/>
          </a:stretch>
        </p:blipFill>
        <p:spPr>
          <a:xfrm>
            <a:off x="685440" y="2197100"/>
            <a:ext cx="10821121" cy="2463800"/>
          </a:xfrm>
          <a:prstGeom prst="rect">
            <a:avLst/>
          </a:prstGeom>
        </p:spPr>
      </p:pic>
    </p:spTree>
    <p:extLst>
      <p:ext uri="{BB962C8B-B14F-4D97-AF65-F5344CB8AC3E}">
        <p14:creationId xmlns:p14="http://schemas.microsoft.com/office/powerpoint/2010/main" val="2653132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325F5-B095-4161-A68E-57D2BFC327EA}"/>
              </a:ext>
            </a:extLst>
          </p:cNvPr>
          <p:cNvPicPr>
            <a:picLocks noChangeAspect="1"/>
          </p:cNvPicPr>
          <p:nvPr/>
        </p:nvPicPr>
        <p:blipFill>
          <a:blip r:embed="rId2"/>
          <a:stretch>
            <a:fillRect/>
          </a:stretch>
        </p:blipFill>
        <p:spPr>
          <a:xfrm>
            <a:off x="1894163" y="1016000"/>
            <a:ext cx="8403675" cy="4826000"/>
          </a:xfrm>
          <a:prstGeom prst="rect">
            <a:avLst/>
          </a:prstGeom>
        </p:spPr>
      </p:pic>
      <p:sp>
        <p:nvSpPr>
          <p:cNvPr id="3" name="Rectangle 2">
            <a:extLst>
              <a:ext uri="{FF2B5EF4-FFF2-40B4-BE49-F238E27FC236}">
                <a16:creationId xmlns:a16="http://schemas.microsoft.com/office/drawing/2014/main" id="{14C3E238-E07C-489A-A0CB-9D8608261560}"/>
              </a:ext>
            </a:extLst>
          </p:cNvPr>
          <p:cNvSpPr/>
          <p:nvPr/>
        </p:nvSpPr>
        <p:spPr>
          <a:xfrm>
            <a:off x="1638300" y="265430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186A9-EAFB-47C4-8714-F05D7550D351}"/>
              </a:ext>
            </a:extLst>
          </p:cNvPr>
          <p:cNvSpPr/>
          <p:nvPr/>
        </p:nvSpPr>
        <p:spPr>
          <a:xfrm>
            <a:off x="1790700" y="432435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0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5B239E-F403-41E8-AFBD-5D36EF96C772}"/>
              </a:ext>
            </a:extLst>
          </p:cNvPr>
          <p:cNvPicPr>
            <a:picLocks noChangeAspect="1"/>
          </p:cNvPicPr>
          <p:nvPr/>
        </p:nvPicPr>
        <p:blipFill>
          <a:blip r:embed="rId2"/>
          <a:stretch>
            <a:fillRect/>
          </a:stretch>
        </p:blipFill>
        <p:spPr>
          <a:xfrm>
            <a:off x="1273152" y="350351"/>
            <a:ext cx="9645696" cy="6157299"/>
          </a:xfrm>
          <a:prstGeom prst="rect">
            <a:avLst/>
          </a:prstGeom>
        </p:spPr>
      </p:pic>
      <p:sp>
        <p:nvSpPr>
          <p:cNvPr id="3" name="Rectangle 2">
            <a:extLst>
              <a:ext uri="{FF2B5EF4-FFF2-40B4-BE49-F238E27FC236}">
                <a16:creationId xmlns:a16="http://schemas.microsoft.com/office/drawing/2014/main" id="{FF4711E7-944B-4B5B-BF56-E857DE9DBB79}"/>
              </a:ext>
            </a:extLst>
          </p:cNvPr>
          <p:cNvSpPr/>
          <p:nvPr/>
        </p:nvSpPr>
        <p:spPr>
          <a:xfrm>
            <a:off x="2717800" y="2806700"/>
            <a:ext cx="92075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01836A5-9702-4646-98A7-57376B404E69}"/>
              </a:ext>
            </a:extLst>
          </p:cNvPr>
          <p:cNvSpPr/>
          <p:nvPr/>
        </p:nvSpPr>
        <p:spPr>
          <a:xfrm>
            <a:off x="2692400" y="3428999"/>
            <a:ext cx="9207500" cy="2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3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1">
            <a:hlinkClick r:id="" action="ppaction://media"/>
            <a:extLst>
              <a:ext uri="{FF2B5EF4-FFF2-40B4-BE49-F238E27FC236}">
                <a16:creationId xmlns:a16="http://schemas.microsoft.com/office/drawing/2014/main" id="{CFA9F48D-1B8A-472E-9281-0718E4C8F8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7219"/>
            <a:ext cx="13271500" cy="7465219"/>
          </a:xfrm>
          <a:prstGeom prst="rect">
            <a:avLst/>
          </a:prstGeom>
        </p:spPr>
      </p:pic>
    </p:spTree>
    <p:extLst>
      <p:ext uri="{BB962C8B-B14F-4D97-AF65-F5344CB8AC3E}">
        <p14:creationId xmlns:p14="http://schemas.microsoft.com/office/powerpoint/2010/main" val="27513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2">
            <a:hlinkClick r:id="" action="ppaction://media"/>
            <a:extLst>
              <a:ext uri="{FF2B5EF4-FFF2-40B4-BE49-F238E27FC236}">
                <a16:creationId xmlns:a16="http://schemas.microsoft.com/office/drawing/2014/main" id="{F30F8D82-2B80-4B86-9742-F4A49D1F64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2875"/>
            <a:ext cx="12700000" cy="7143750"/>
          </a:xfrm>
          <a:prstGeom prst="rect">
            <a:avLst/>
          </a:prstGeom>
        </p:spPr>
      </p:pic>
    </p:spTree>
    <p:extLst>
      <p:ext uri="{BB962C8B-B14F-4D97-AF65-F5344CB8AC3E}">
        <p14:creationId xmlns:p14="http://schemas.microsoft.com/office/powerpoint/2010/main" val="26441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3">
            <a:hlinkClick r:id="" action="ppaction://media"/>
            <a:extLst>
              <a:ext uri="{FF2B5EF4-FFF2-40B4-BE49-F238E27FC236}">
                <a16:creationId xmlns:a16="http://schemas.microsoft.com/office/drawing/2014/main" id="{1FB47549-795A-4A5C-994A-25500CBF3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2875"/>
            <a:ext cx="12716933" cy="7153275"/>
          </a:xfrm>
          <a:prstGeom prst="rect">
            <a:avLst/>
          </a:prstGeom>
        </p:spPr>
      </p:pic>
    </p:spTree>
    <p:extLst>
      <p:ext uri="{BB962C8B-B14F-4D97-AF65-F5344CB8AC3E}">
        <p14:creationId xmlns:p14="http://schemas.microsoft.com/office/powerpoint/2010/main" val="33555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4">
            <a:hlinkClick r:id="" action="ppaction://media"/>
            <a:extLst>
              <a:ext uri="{FF2B5EF4-FFF2-40B4-BE49-F238E27FC236}">
                <a16:creationId xmlns:a16="http://schemas.microsoft.com/office/drawing/2014/main" id="{78AA253B-9384-42BF-A16B-E8BE5294BF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5731"/>
            <a:ext cx="12726811" cy="7158831"/>
          </a:xfrm>
          <a:prstGeom prst="rect">
            <a:avLst/>
          </a:prstGeom>
        </p:spPr>
      </p:pic>
    </p:spTree>
    <p:extLst>
      <p:ext uri="{BB962C8B-B14F-4D97-AF65-F5344CB8AC3E}">
        <p14:creationId xmlns:p14="http://schemas.microsoft.com/office/powerpoint/2010/main" val="27698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A32BB-E977-414A-B33A-0715873B0875}"/>
              </a:ext>
            </a:extLst>
          </p:cNvPr>
          <p:cNvSpPr/>
          <p:nvPr/>
        </p:nvSpPr>
        <p:spPr>
          <a:xfrm>
            <a:off x="4368800" y="3302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Hop4</a:t>
            </a:r>
          </a:p>
        </p:txBody>
      </p:sp>
      <p:sp>
        <p:nvSpPr>
          <p:cNvPr id="3" name="Rectangle 2">
            <a:extLst>
              <a:ext uri="{FF2B5EF4-FFF2-40B4-BE49-F238E27FC236}">
                <a16:creationId xmlns:a16="http://schemas.microsoft.com/office/drawing/2014/main" id="{B746BED9-3DA0-4FFB-B4DC-0D72E7E1D759}"/>
              </a:ext>
            </a:extLst>
          </p:cNvPr>
          <p:cNvSpPr/>
          <p:nvPr/>
        </p:nvSpPr>
        <p:spPr>
          <a:xfrm>
            <a:off x="4368800" y="1384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Hop3</a:t>
            </a:r>
          </a:p>
        </p:txBody>
      </p:sp>
      <p:sp>
        <p:nvSpPr>
          <p:cNvPr id="4" name="Rectangle 3">
            <a:extLst>
              <a:ext uri="{FF2B5EF4-FFF2-40B4-BE49-F238E27FC236}">
                <a16:creationId xmlns:a16="http://schemas.microsoft.com/office/drawing/2014/main" id="{A23AFEE4-8982-4D93-8682-D12088C4B0C7}"/>
              </a:ext>
            </a:extLst>
          </p:cNvPr>
          <p:cNvSpPr/>
          <p:nvPr/>
        </p:nvSpPr>
        <p:spPr>
          <a:xfrm>
            <a:off x="4368800" y="24384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Hop2</a:t>
            </a:r>
          </a:p>
        </p:txBody>
      </p:sp>
      <p:sp>
        <p:nvSpPr>
          <p:cNvPr id="5" name="Rectangle 4">
            <a:extLst>
              <a:ext uri="{FF2B5EF4-FFF2-40B4-BE49-F238E27FC236}">
                <a16:creationId xmlns:a16="http://schemas.microsoft.com/office/drawing/2014/main" id="{A7E5B121-CD88-4192-B43E-F5D5CED3EF10}"/>
              </a:ext>
            </a:extLst>
          </p:cNvPr>
          <p:cNvSpPr/>
          <p:nvPr/>
        </p:nvSpPr>
        <p:spPr>
          <a:xfrm>
            <a:off x="4368800" y="34925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Hop1</a:t>
            </a:r>
          </a:p>
        </p:txBody>
      </p:sp>
      <p:sp>
        <p:nvSpPr>
          <p:cNvPr id="6" name="Rectangle 5">
            <a:extLst>
              <a:ext uri="{FF2B5EF4-FFF2-40B4-BE49-F238E27FC236}">
                <a16:creationId xmlns:a16="http://schemas.microsoft.com/office/drawing/2014/main" id="{3D368ED4-F8F9-4B86-A212-410A28DC1FC7}"/>
              </a:ext>
            </a:extLst>
          </p:cNvPr>
          <p:cNvSpPr/>
          <p:nvPr/>
        </p:nvSpPr>
        <p:spPr>
          <a:xfrm>
            <a:off x="4368800" y="45466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Hop0</a:t>
            </a:r>
          </a:p>
        </p:txBody>
      </p:sp>
      <p:sp>
        <p:nvSpPr>
          <p:cNvPr id="7" name="Rectangle 6">
            <a:extLst>
              <a:ext uri="{FF2B5EF4-FFF2-40B4-BE49-F238E27FC236}">
                <a16:creationId xmlns:a16="http://schemas.microsoft.com/office/drawing/2014/main" id="{B50470C7-1232-42EF-AEB2-6EFBA0AA1913}"/>
              </a:ext>
            </a:extLst>
          </p:cNvPr>
          <p:cNvSpPr/>
          <p:nvPr/>
        </p:nvSpPr>
        <p:spPr>
          <a:xfrm>
            <a:off x="4368800" y="5575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a:t>
            </a:r>
          </a:p>
        </p:txBody>
      </p:sp>
      <p:cxnSp>
        <p:nvCxnSpPr>
          <p:cNvPr id="9" name="Straight Arrow Connector 8">
            <a:extLst>
              <a:ext uri="{FF2B5EF4-FFF2-40B4-BE49-F238E27FC236}">
                <a16:creationId xmlns:a16="http://schemas.microsoft.com/office/drawing/2014/main" id="{FF4614EA-FC37-4353-AEF0-78CC01E1CC0E}"/>
              </a:ext>
            </a:extLst>
          </p:cNvPr>
          <p:cNvCxnSpPr/>
          <p:nvPr/>
        </p:nvCxnSpPr>
        <p:spPr>
          <a:xfrm>
            <a:off x="7632700" y="330200"/>
            <a:ext cx="0" cy="61595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773D68-EF82-44A3-AB87-628C0A7E9D1F}"/>
              </a:ext>
            </a:extLst>
          </p:cNvPr>
          <p:cNvSpPr/>
          <p:nvPr/>
        </p:nvSpPr>
        <p:spPr>
          <a:xfrm>
            <a:off x="7790226" y="3105834"/>
            <a:ext cx="1675459"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ForwardTo</a:t>
            </a:r>
            <a:endParaRPr lang="en-US" sz="3600" dirty="0">
              <a:solidFill>
                <a:schemeClr val="accent4"/>
              </a:solidFill>
            </a:endParaRPr>
          </a:p>
        </p:txBody>
      </p:sp>
    </p:spTree>
    <p:extLst>
      <p:ext uri="{BB962C8B-B14F-4D97-AF65-F5344CB8AC3E}">
        <p14:creationId xmlns:p14="http://schemas.microsoft.com/office/powerpoint/2010/main" val="518257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0CC86F-FF75-4626-AFD0-E88A0C9AB9D3}"/>
              </a:ext>
            </a:extLst>
          </p:cNvPr>
          <p:cNvPicPr>
            <a:picLocks noChangeAspect="1"/>
          </p:cNvPicPr>
          <p:nvPr/>
        </p:nvPicPr>
        <p:blipFill>
          <a:blip r:embed="rId2"/>
          <a:stretch>
            <a:fillRect/>
          </a:stretch>
        </p:blipFill>
        <p:spPr>
          <a:xfrm>
            <a:off x="3881437" y="200025"/>
            <a:ext cx="4429125" cy="6457950"/>
          </a:xfrm>
          <a:prstGeom prst="rect">
            <a:avLst/>
          </a:prstGeom>
        </p:spPr>
      </p:pic>
    </p:spTree>
    <p:extLst>
      <p:ext uri="{BB962C8B-B14F-4D97-AF65-F5344CB8AC3E}">
        <p14:creationId xmlns:p14="http://schemas.microsoft.com/office/powerpoint/2010/main" val="961256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1">
            <a:hlinkClick r:id="" action="ppaction://media"/>
            <a:extLst>
              <a:ext uri="{FF2B5EF4-FFF2-40B4-BE49-F238E27FC236}">
                <a16:creationId xmlns:a16="http://schemas.microsoft.com/office/drawing/2014/main" id="{FD4750BC-F2FD-4236-B3ED-A9B02689E1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253156" cy="7454900"/>
          </a:xfrm>
          <a:prstGeom prst="rect">
            <a:avLst/>
          </a:prstGeom>
        </p:spPr>
      </p:pic>
    </p:spTree>
    <p:extLst>
      <p:ext uri="{BB962C8B-B14F-4D97-AF65-F5344CB8AC3E}">
        <p14:creationId xmlns:p14="http://schemas.microsoft.com/office/powerpoint/2010/main" val="41838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2">
            <a:hlinkClick r:id="" action="ppaction://media"/>
            <a:extLst>
              <a:ext uri="{FF2B5EF4-FFF2-40B4-BE49-F238E27FC236}">
                <a16:creationId xmlns:a16="http://schemas.microsoft.com/office/drawing/2014/main" id="{EFE4979E-2E89-4D3F-8D8D-6AFD544656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28613"/>
            <a:ext cx="13092289" cy="7364413"/>
          </a:xfrm>
          <a:prstGeom prst="rect">
            <a:avLst/>
          </a:prstGeom>
        </p:spPr>
      </p:pic>
    </p:spTree>
    <p:extLst>
      <p:ext uri="{BB962C8B-B14F-4D97-AF65-F5344CB8AC3E}">
        <p14:creationId xmlns:p14="http://schemas.microsoft.com/office/powerpoint/2010/main" val="2608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3">
            <a:hlinkClick r:id="" action="ppaction://media"/>
            <a:extLst>
              <a:ext uri="{FF2B5EF4-FFF2-40B4-BE49-F238E27FC236}">
                <a16:creationId xmlns:a16="http://schemas.microsoft.com/office/drawing/2014/main" id="{046790FF-E057-4D43-AA06-13AAB3625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4325"/>
            <a:ext cx="13270089" cy="7464425"/>
          </a:xfrm>
          <a:prstGeom prst="rect">
            <a:avLst/>
          </a:prstGeom>
        </p:spPr>
      </p:pic>
    </p:spTree>
    <p:extLst>
      <p:ext uri="{BB962C8B-B14F-4D97-AF65-F5344CB8AC3E}">
        <p14:creationId xmlns:p14="http://schemas.microsoft.com/office/powerpoint/2010/main" val="41619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4">
            <a:hlinkClick r:id="" action="ppaction://media"/>
            <a:extLst>
              <a:ext uri="{FF2B5EF4-FFF2-40B4-BE49-F238E27FC236}">
                <a16:creationId xmlns:a16="http://schemas.microsoft.com/office/drawing/2014/main" id="{D6A92D0D-142D-4FDE-AEF3-21979CB437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0075"/>
            <a:ext cx="13258800" cy="7458075"/>
          </a:xfrm>
          <a:prstGeom prst="rect">
            <a:avLst/>
          </a:prstGeom>
        </p:spPr>
      </p:pic>
    </p:spTree>
    <p:extLst>
      <p:ext uri="{BB962C8B-B14F-4D97-AF65-F5344CB8AC3E}">
        <p14:creationId xmlns:p14="http://schemas.microsoft.com/office/powerpoint/2010/main" val="27137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5">
            <a:hlinkClick r:id="" action="ppaction://media"/>
            <a:extLst>
              <a:ext uri="{FF2B5EF4-FFF2-40B4-BE49-F238E27FC236}">
                <a16:creationId xmlns:a16="http://schemas.microsoft.com/office/drawing/2014/main" id="{F96B7E87-1009-4B50-8597-F34E93C063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35756"/>
            <a:ext cx="13104989" cy="7371556"/>
          </a:xfrm>
          <a:prstGeom prst="rect">
            <a:avLst/>
          </a:prstGeom>
        </p:spPr>
      </p:pic>
    </p:spTree>
    <p:extLst>
      <p:ext uri="{BB962C8B-B14F-4D97-AF65-F5344CB8AC3E}">
        <p14:creationId xmlns:p14="http://schemas.microsoft.com/office/powerpoint/2010/main" val="16538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2</a:t>
            </a:r>
            <a:endParaRPr lang="en-CA" b="1" dirty="0">
              <a:solidFill>
                <a:schemeClr val="bg1">
                  <a:lumMod val="50000"/>
                </a:schemeClr>
              </a:solidFill>
            </a:endParaRPr>
          </a:p>
        </p:txBody>
      </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1740D-04E2-44A1-890F-D7527B86B777}"/>
              </a:ext>
            </a:extLst>
          </p:cNvPr>
          <p:cNvPicPr>
            <a:picLocks noChangeAspect="1"/>
          </p:cNvPicPr>
          <p:nvPr/>
        </p:nvPicPr>
        <p:blipFill>
          <a:blip r:embed="rId2"/>
          <a:stretch>
            <a:fillRect/>
          </a:stretch>
        </p:blipFill>
        <p:spPr>
          <a:xfrm>
            <a:off x="1719375" y="1216601"/>
            <a:ext cx="8753250" cy="1015878"/>
          </a:xfrm>
          <a:prstGeom prst="rect">
            <a:avLst/>
          </a:prstGeom>
        </p:spPr>
      </p:pic>
      <p:pic>
        <p:nvPicPr>
          <p:cNvPr id="3" name="Picture 2">
            <a:extLst>
              <a:ext uri="{FF2B5EF4-FFF2-40B4-BE49-F238E27FC236}">
                <a16:creationId xmlns:a16="http://schemas.microsoft.com/office/drawing/2014/main" id="{7C6A3B08-8CC4-4038-B9C4-F33AF3D36F47}"/>
              </a:ext>
            </a:extLst>
          </p:cNvPr>
          <p:cNvPicPr>
            <a:picLocks noChangeAspect="1"/>
          </p:cNvPicPr>
          <p:nvPr/>
        </p:nvPicPr>
        <p:blipFill>
          <a:blip r:embed="rId3"/>
          <a:stretch>
            <a:fillRect/>
          </a:stretch>
        </p:blipFill>
        <p:spPr>
          <a:xfrm>
            <a:off x="757903" y="3429000"/>
            <a:ext cx="10676194" cy="1562885"/>
          </a:xfrm>
          <a:prstGeom prst="rect">
            <a:avLst/>
          </a:prstGeom>
        </p:spPr>
      </p:pic>
    </p:spTree>
    <p:extLst>
      <p:ext uri="{BB962C8B-B14F-4D97-AF65-F5344CB8AC3E}">
        <p14:creationId xmlns:p14="http://schemas.microsoft.com/office/powerpoint/2010/main" val="429226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5A4AD-D101-4841-A719-AC909033E467}"/>
              </a:ext>
            </a:extLst>
          </p:cNvPr>
          <p:cNvPicPr>
            <a:picLocks noChangeAspect="1"/>
          </p:cNvPicPr>
          <p:nvPr/>
        </p:nvPicPr>
        <p:blipFill>
          <a:blip r:embed="rId2"/>
          <a:stretch>
            <a:fillRect/>
          </a:stretch>
        </p:blipFill>
        <p:spPr>
          <a:xfrm>
            <a:off x="576974" y="1591408"/>
            <a:ext cx="11038053" cy="3675184"/>
          </a:xfrm>
          <a:prstGeom prst="rect">
            <a:avLst/>
          </a:prstGeom>
        </p:spPr>
      </p:pic>
    </p:spTree>
    <p:extLst>
      <p:ext uri="{BB962C8B-B14F-4D97-AF65-F5344CB8AC3E}">
        <p14:creationId xmlns:p14="http://schemas.microsoft.com/office/powerpoint/2010/main" val="718098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646876-38AD-4139-9F29-DCFBF32F358D}"/>
              </a:ext>
            </a:extLst>
          </p:cNvPr>
          <p:cNvPicPr>
            <a:picLocks noChangeAspect="1"/>
          </p:cNvPicPr>
          <p:nvPr/>
        </p:nvPicPr>
        <p:blipFill>
          <a:blip r:embed="rId2"/>
          <a:stretch>
            <a:fillRect/>
          </a:stretch>
        </p:blipFill>
        <p:spPr>
          <a:xfrm>
            <a:off x="739287" y="2184213"/>
            <a:ext cx="10713427" cy="2489574"/>
          </a:xfrm>
          <a:prstGeom prst="rect">
            <a:avLst/>
          </a:prstGeom>
        </p:spPr>
      </p:pic>
    </p:spTree>
    <p:extLst>
      <p:ext uri="{BB962C8B-B14F-4D97-AF65-F5344CB8AC3E}">
        <p14:creationId xmlns:p14="http://schemas.microsoft.com/office/powerpoint/2010/main" val="2908138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36E9B1-22A1-492D-B50B-84BA7A1F9876}"/>
              </a:ext>
            </a:extLst>
          </p:cNvPr>
          <p:cNvPicPr>
            <a:picLocks noChangeAspect="1"/>
          </p:cNvPicPr>
          <p:nvPr/>
        </p:nvPicPr>
        <p:blipFill>
          <a:blip r:embed="rId2"/>
          <a:stretch>
            <a:fillRect/>
          </a:stretch>
        </p:blipFill>
        <p:spPr>
          <a:xfrm>
            <a:off x="1025857" y="1600200"/>
            <a:ext cx="10140286" cy="3657600"/>
          </a:xfrm>
          <a:prstGeom prst="rect">
            <a:avLst/>
          </a:prstGeom>
        </p:spPr>
      </p:pic>
    </p:spTree>
    <p:extLst>
      <p:ext uri="{BB962C8B-B14F-4D97-AF65-F5344CB8AC3E}">
        <p14:creationId xmlns:p14="http://schemas.microsoft.com/office/powerpoint/2010/main" val="4263209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1">
            <a:hlinkClick r:id="" action="ppaction://media"/>
            <a:extLst>
              <a:ext uri="{FF2B5EF4-FFF2-40B4-BE49-F238E27FC236}">
                <a16:creationId xmlns:a16="http://schemas.microsoft.com/office/drawing/2014/main" id="{BFEDD27A-E4FB-40B1-A387-6C17599EE7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9657"/>
            <a:ext cx="12798373" cy="7199085"/>
          </a:xfrm>
          <a:prstGeom prst="rect">
            <a:avLst/>
          </a:prstGeom>
        </p:spPr>
      </p:pic>
    </p:spTree>
    <p:extLst>
      <p:ext uri="{BB962C8B-B14F-4D97-AF65-F5344CB8AC3E}">
        <p14:creationId xmlns:p14="http://schemas.microsoft.com/office/powerpoint/2010/main" val="25300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2">
            <a:hlinkClick r:id="" action="ppaction://media"/>
            <a:extLst>
              <a:ext uri="{FF2B5EF4-FFF2-40B4-BE49-F238E27FC236}">
                <a16:creationId xmlns:a16="http://schemas.microsoft.com/office/drawing/2014/main" id="{5DEB8915-D6CA-45A2-ACD1-F5D7E80DDE9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0629"/>
            <a:ext cx="12729030" cy="7160080"/>
          </a:xfrm>
          <a:prstGeom prst="rect">
            <a:avLst/>
          </a:prstGeom>
        </p:spPr>
      </p:pic>
    </p:spTree>
    <p:extLst>
      <p:ext uri="{BB962C8B-B14F-4D97-AF65-F5344CB8AC3E}">
        <p14:creationId xmlns:p14="http://schemas.microsoft.com/office/powerpoint/2010/main" val="20946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dirty="0" err="1">
                <a:solidFill>
                  <a:srgbClr val="004880"/>
                </a:solidFill>
              </a:rPr>
              <a:t>WindowsAzure.ServiceBus</a:t>
            </a:r>
            <a:endParaRPr lang="en-CA" b="1" dirty="0">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461665"/>
          </a:xfrm>
          <a:prstGeom prst="rect">
            <a:avLst/>
          </a:prstGeom>
          <a:noFill/>
        </p:spPr>
        <p:txBody>
          <a:bodyPr wrap="square" rtlCol="0">
            <a:spAutoFit/>
          </a:bodyPr>
          <a:lstStyle/>
          <a:p>
            <a:r>
              <a:rPr lang="en-CA" sz="2400" b="1" dirty="0" err="1">
                <a:solidFill>
                  <a:srgbClr val="004880"/>
                </a:solidFill>
                <a:latin typeface="Yanone Kaffeesatz Regular" panose="02000000000000000000" pitchFamily="2" charset="0"/>
              </a:rPr>
              <a:t>Microsoft.Azure.ServiceBus</a:t>
            </a:r>
            <a:endParaRPr lang="en-CA" sz="2400" b="1" dirty="0">
              <a:solidFill>
                <a:srgbClr val="004880"/>
              </a:solidFill>
              <a:latin typeface="Yanone Kaffeesatz Regular" panose="02000000000000000000" pitchFamily="2" charset="0"/>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BAE62-109B-48C7-A2C8-4FDF08F22B09}"/>
              </a:ext>
            </a:extLst>
          </p:cNvPr>
          <p:cNvPicPr>
            <a:picLocks noChangeAspect="1"/>
          </p:cNvPicPr>
          <p:nvPr/>
        </p:nvPicPr>
        <p:blipFill>
          <a:blip r:embed="rId3"/>
          <a:stretch>
            <a:fillRect/>
          </a:stretch>
        </p:blipFill>
        <p:spPr>
          <a:xfrm>
            <a:off x="800081" y="1752941"/>
            <a:ext cx="10591839" cy="3352119"/>
          </a:xfrm>
          <a:prstGeom prst="rect">
            <a:avLst/>
          </a:prstGeom>
        </p:spPr>
      </p:pic>
    </p:spTree>
    <p:extLst>
      <p:ext uri="{BB962C8B-B14F-4D97-AF65-F5344CB8AC3E}">
        <p14:creationId xmlns:p14="http://schemas.microsoft.com/office/powerpoint/2010/main" val="3352312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1">
            <a:hlinkClick r:id="" action="ppaction://media"/>
            <a:extLst>
              <a:ext uri="{FF2B5EF4-FFF2-40B4-BE49-F238E27FC236}">
                <a16:creationId xmlns:a16="http://schemas.microsoft.com/office/drawing/2014/main" id="{31788C54-A0CB-4BC6-9502-027D93925A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09601"/>
            <a:ext cx="13624076" cy="7663543"/>
          </a:xfrm>
          <a:prstGeom prst="rect">
            <a:avLst/>
          </a:prstGeom>
        </p:spPr>
      </p:pic>
    </p:spTree>
    <p:extLst>
      <p:ext uri="{BB962C8B-B14F-4D97-AF65-F5344CB8AC3E}">
        <p14:creationId xmlns:p14="http://schemas.microsoft.com/office/powerpoint/2010/main" val="4056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2">
            <a:hlinkClick r:id="" action="ppaction://media"/>
            <a:extLst>
              <a:ext uri="{FF2B5EF4-FFF2-40B4-BE49-F238E27FC236}">
                <a16:creationId xmlns:a16="http://schemas.microsoft.com/office/drawing/2014/main" id="{79D2F538-6C36-4CE9-8491-1660A0BAB5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758057" cy="7176407"/>
          </a:xfrm>
          <a:prstGeom prst="rect">
            <a:avLst/>
          </a:prstGeom>
        </p:spPr>
      </p:pic>
    </p:spTree>
    <p:extLst>
      <p:ext uri="{BB962C8B-B14F-4D97-AF65-F5344CB8AC3E}">
        <p14:creationId xmlns:p14="http://schemas.microsoft.com/office/powerpoint/2010/main" val="18800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3">
            <a:hlinkClick r:id="" action="ppaction://media"/>
            <a:extLst>
              <a:ext uri="{FF2B5EF4-FFF2-40B4-BE49-F238E27FC236}">
                <a16:creationId xmlns:a16="http://schemas.microsoft.com/office/drawing/2014/main" id="{A16A1A9C-AB6C-446F-B2DB-15A9FD9EF8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746768" cy="7170057"/>
          </a:xfrm>
          <a:prstGeom prst="rect">
            <a:avLst/>
          </a:prstGeom>
        </p:spPr>
      </p:pic>
    </p:spTree>
    <p:extLst>
      <p:ext uri="{BB962C8B-B14F-4D97-AF65-F5344CB8AC3E}">
        <p14:creationId xmlns:p14="http://schemas.microsoft.com/office/powerpoint/2010/main" val="8238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ACE9B-3627-4A92-BA4E-4AF7D7D4FA94}"/>
              </a:ext>
            </a:extLst>
          </p:cNvPr>
          <p:cNvPicPr>
            <a:picLocks noChangeAspect="1"/>
          </p:cNvPicPr>
          <p:nvPr/>
        </p:nvPicPr>
        <p:blipFill>
          <a:blip r:embed="rId2"/>
          <a:stretch>
            <a:fillRect/>
          </a:stretch>
        </p:blipFill>
        <p:spPr>
          <a:xfrm>
            <a:off x="804863" y="1485900"/>
            <a:ext cx="10582275" cy="3886200"/>
          </a:xfrm>
          <a:prstGeom prst="rect">
            <a:avLst/>
          </a:prstGeom>
        </p:spPr>
      </p:pic>
    </p:spTree>
    <p:extLst>
      <p:ext uri="{BB962C8B-B14F-4D97-AF65-F5344CB8AC3E}">
        <p14:creationId xmlns:p14="http://schemas.microsoft.com/office/powerpoint/2010/main" val="3758942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omicSend_Part">
            <a:hlinkClick r:id="" action="ppaction://media"/>
            <a:extLst>
              <a:ext uri="{FF2B5EF4-FFF2-40B4-BE49-F238E27FC236}">
                <a16:creationId xmlns:a16="http://schemas.microsoft.com/office/drawing/2014/main" id="{5D8E435E-9CDA-462F-B14E-66DB33C23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25928"/>
            <a:ext cx="13730515" cy="7723414"/>
          </a:xfrm>
          <a:prstGeom prst="rect">
            <a:avLst/>
          </a:prstGeom>
        </p:spPr>
      </p:pic>
    </p:spTree>
    <p:extLst>
      <p:ext uri="{BB962C8B-B14F-4D97-AF65-F5344CB8AC3E}">
        <p14:creationId xmlns:p14="http://schemas.microsoft.com/office/powerpoint/2010/main" val="15535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B2ADA-AB17-49BE-8767-15F49E7E3C89}"/>
              </a:ext>
            </a:extLst>
          </p:cNvPr>
          <p:cNvPicPr>
            <a:picLocks noChangeAspect="1"/>
          </p:cNvPicPr>
          <p:nvPr/>
        </p:nvPicPr>
        <p:blipFill>
          <a:blip r:embed="rId3"/>
          <a:stretch>
            <a:fillRect/>
          </a:stretch>
        </p:blipFill>
        <p:spPr>
          <a:xfrm>
            <a:off x="0" y="341529"/>
            <a:ext cx="12192000" cy="6174941"/>
          </a:xfrm>
          <a:prstGeom prst="rect">
            <a:avLst/>
          </a:prstGeom>
        </p:spPr>
      </p:pic>
    </p:spTree>
    <p:extLst>
      <p:ext uri="{BB962C8B-B14F-4D97-AF65-F5344CB8AC3E}">
        <p14:creationId xmlns:p14="http://schemas.microsoft.com/office/powerpoint/2010/main" val="2140755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D60A1-D5B5-4AB0-8104-A7B3ED6B0EBF}"/>
              </a:ext>
            </a:extLst>
          </p:cNvPr>
          <p:cNvPicPr>
            <a:picLocks noChangeAspect="1"/>
          </p:cNvPicPr>
          <p:nvPr/>
        </p:nvPicPr>
        <p:blipFill>
          <a:blip r:embed="rId2"/>
          <a:stretch>
            <a:fillRect/>
          </a:stretch>
        </p:blipFill>
        <p:spPr>
          <a:xfrm>
            <a:off x="1404938" y="1624013"/>
            <a:ext cx="9382125" cy="3609975"/>
          </a:xfrm>
          <a:prstGeom prst="rect">
            <a:avLst/>
          </a:prstGeom>
        </p:spPr>
      </p:pic>
    </p:spTree>
    <p:extLst>
      <p:ext uri="{BB962C8B-B14F-4D97-AF65-F5344CB8AC3E}">
        <p14:creationId xmlns:p14="http://schemas.microsoft.com/office/powerpoint/2010/main" val="20306894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tching_Part">
            <a:hlinkClick r:id="" action="ppaction://media"/>
            <a:extLst>
              <a:ext uri="{FF2B5EF4-FFF2-40B4-BE49-F238E27FC236}">
                <a16:creationId xmlns:a16="http://schemas.microsoft.com/office/drawing/2014/main" id="{2B6207C5-5234-4F58-9820-9D405BB01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0571"/>
            <a:ext cx="13430551" cy="7554685"/>
          </a:xfrm>
          <a:prstGeom prst="rect">
            <a:avLst/>
          </a:prstGeom>
        </p:spPr>
      </p:pic>
    </p:spTree>
    <p:extLst>
      <p:ext uri="{BB962C8B-B14F-4D97-AF65-F5344CB8AC3E}">
        <p14:creationId xmlns:p14="http://schemas.microsoft.com/office/powerpoint/2010/main" val="26799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16403-1958-497F-B3B6-9F60DFCF51EF}"/>
              </a:ext>
            </a:extLst>
          </p:cNvPr>
          <p:cNvPicPr>
            <a:picLocks noChangeAspect="1"/>
          </p:cNvPicPr>
          <p:nvPr/>
        </p:nvPicPr>
        <p:blipFill>
          <a:blip r:embed="rId2"/>
          <a:stretch>
            <a:fillRect/>
          </a:stretch>
        </p:blipFill>
        <p:spPr>
          <a:xfrm>
            <a:off x="757238" y="647700"/>
            <a:ext cx="10677525" cy="5562600"/>
          </a:xfrm>
          <a:prstGeom prst="rect">
            <a:avLst/>
          </a:prstGeom>
        </p:spPr>
      </p:pic>
    </p:spTree>
    <p:extLst>
      <p:ext uri="{BB962C8B-B14F-4D97-AF65-F5344CB8AC3E}">
        <p14:creationId xmlns:p14="http://schemas.microsoft.com/office/powerpoint/2010/main" val="21284396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1">
            <a:hlinkClick r:id="" action="ppaction://media"/>
            <a:extLst>
              <a:ext uri="{FF2B5EF4-FFF2-40B4-BE49-F238E27FC236}">
                <a16:creationId xmlns:a16="http://schemas.microsoft.com/office/drawing/2014/main" id="{02077B8A-730A-46D9-8FFA-CD63619D1E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95993"/>
            <a:ext cx="13614401" cy="7658101"/>
          </a:xfrm>
          <a:prstGeom prst="rect">
            <a:avLst/>
          </a:prstGeom>
        </p:spPr>
      </p:pic>
    </p:spTree>
    <p:extLst>
      <p:ext uri="{BB962C8B-B14F-4D97-AF65-F5344CB8AC3E}">
        <p14:creationId xmlns:p14="http://schemas.microsoft.com/office/powerpoint/2010/main" val="20618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2">
            <a:hlinkClick r:id="" action="ppaction://media"/>
            <a:extLst>
              <a:ext uri="{FF2B5EF4-FFF2-40B4-BE49-F238E27FC236}">
                <a16:creationId xmlns:a16="http://schemas.microsoft.com/office/drawing/2014/main" id="{73935DB4-73C1-436E-A353-4FB517A834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12321"/>
            <a:ext cx="13599887" cy="7649936"/>
          </a:xfrm>
          <a:prstGeom prst="rect">
            <a:avLst/>
          </a:prstGeom>
        </p:spPr>
      </p:pic>
    </p:spTree>
    <p:extLst>
      <p:ext uri="{BB962C8B-B14F-4D97-AF65-F5344CB8AC3E}">
        <p14:creationId xmlns:p14="http://schemas.microsoft.com/office/powerpoint/2010/main" val="6002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06CE7-5B97-4EF1-9DF8-5A2E91249C27}"/>
              </a:ext>
            </a:extLst>
          </p:cNvPr>
          <p:cNvPicPr>
            <a:picLocks noChangeAspect="1"/>
          </p:cNvPicPr>
          <p:nvPr/>
        </p:nvPicPr>
        <p:blipFill>
          <a:blip r:embed="rId2"/>
          <a:stretch>
            <a:fillRect/>
          </a:stretch>
        </p:blipFill>
        <p:spPr>
          <a:xfrm>
            <a:off x="421393" y="1089764"/>
            <a:ext cx="11349215" cy="4678473"/>
          </a:xfrm>
          <a:prstGeom prst="rect">
            <a:avLst/>
          </a:prstGeom>
        </p:spPr>
      </p:pic>
      <p:pic>
        <p:nvPicPr>
          <p:cNvPr id="3" name="Picture 2">
            <a:extLst>
              <a:ext uri="{FF2B5EF4-FFF2-40B4-BE49-F238E27FC236}">
                <a16:creationId xmlns:a16="http://schemas.microsoft.com/office/drawing/2014/main" id="{869CE17D-0BCC-440D-8226-6C3FB2A2DB37}"/>
              </a:ext>
            </a:extLst>
          </p:cNvPr>
          <p:cNvPicPr>
            <a:picLocks noChangeAspect="1"/>
          </p:cNvPicPr>
          <p:nvPr/>
        </p:nvPicPr>
        <p:blipFill>
          <a:blip r:embed="rId3"/>
          <a:stretch>
            <a:fillRect/>
          </a:stretch>
        </p:blipFill>
        <p:spPr>
          <a:xfrm>
            <a:off x="1782990" y="2129094"/>
            <a:ext cx="8626021" cy="2129716"/>
          </a:xfrm>
          <a:prstGeom prst="rect">
            <a:avLst/>
          </a:prstGeom>
        </p:spPr>
      </p:pic>
    </p:spTree>
    <p:extLst>
      <p:ext uri="{BB962C8B-B14F-4D97-AF65-F5344CB8AC3E}">
        <p14:creationId xmlns:p14="http://schemas.microsoft.com/office/powerpoint/2010/main" val="118717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2735944" y="3598987"/>
            <a:ext cx="672010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github.com/azure/</a:t>
            </a:r>
            <a:r>
              <a:rPr lang="en-US" sz="5400" dirty="0">
                <a:solidFill>
                  <a:schemeClr val="accent4"/>
                </a:solidFill>
                <a:latin typeface="Yanone Kaffeesatz Regular" panose="02000000000000000000" pitchFamily="2" charset="0"/>
              </a:rPr>
              <a:t>azure-</a:t>
            </a:r>
            <a:r>
              <a:rPr lang="en-US" sz="5400" dirty="0" err="1">
                <a:solidFill>
                  <a:schemeClr val="accent4"/>
                </a:solidFill>
                <a:latin typeface="Yanone Kaffeesatz Regular" panose="02000000000000000000" pitchFamily="2" charset="0"/>
              </a:rPr>
              <a:t>sdk</a:t>
            </a:r>
            <a:r>
              <a:rPr lang="en-US" sz="5400" dirty="0">
                <a:solidFill>
                  <a:schemeClr val="accent4"/>
                </a:solidFill>
                <a:latin typeface="Yanone Kaffeesatz Regular" panose="02000000000000000000" pitchFamily="2" charset="0"/>
              </a:rPr>
              <a:t>-for-net</a:t>
            </a:r>
            <a:endParaRPr lang="de-CH" sz="5400" dirty="0">
              <a:solidFill>
                <a:schemeClr val="accent4"/>
              </a:solidFill>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1" y="146537"/>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99C352-3B36-4C53-865C-87D8BDA9C775}"/>
              </a:ext>
            </a:extLst>
          </p:cNvPr>
          <p:cNvSpPr txBox="1"/>
          <p:nvPr/>
        </p:nvSpPr>
        <p:spPr>
          <a:xfrm>
            <a:off x="9198873" y="6488668"/>
            <a:ext cx="2993127"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hlinkClick r:id="rId4">
                  <a:extLst>
                    <a:ext uri="{A12FA001-AC4F-418D-AE19-62706E023703}">
                      <ahyp:hlinkClr xmlns:ahyp="http://schemas.microsoft.com/office/drawing/2018/hyperlinkcolor" val="tx"/>
                    </a:ext>
                  </a:extLst>
                </a:hlinkClick>
              </a:rPr>
              <a:t>https://octodex.github.com/octobiwan</a:t>
            </a:r>
            <a:endParaRPr lang="en-US"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1060645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590521-A45A-4E5F-8839-4AF2F7E5D6C9}"/>
              </a:ext>
            </a:extLst>
          </p:cNvPr>
          <p:cNvPicPr>
            <a:picLocks noChangeAspect="1"/>
          </p:cNvPicPr>
          <p:nvPr/>
        </p:nvPicPr>
        <p:blipFill>
          <a:blip r:embed="rId2"/>
          <a:stretch>
            <a:fillRect/>
          </a:stretch>
        </p:blipFill>
        <p:spPr>
          <a:xfrm>
            <a:off x="585787" y="2057400"/>
            <a:ext cx="11020425" cy="2743200"/>
          </a:xfrm>
          <a:prstGeom prst="rect">
            <a:avLst/>
          </a:prstGeom>
        </p:spPr>
      </p:pic>
    </p:spTree>
    <p:extLst>
      <p:ext uri="{BB962C8B-B14F-4D97-AF65-F5344CB8AC3E}">
        <p14:creationId xmlns:p14="http://schemas.microsoft.com/office/powerpoint/2010/main" val="17911223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ferDLQ_Part">
            <a:hlinkClick r:id="" action="ppaction://media"/>
            <a:extLst>
              <a:ext uri="{FF2B5EF4-FFF2-40B4-BE49-F238E27FC236}">
                <a16:creationId xmlns:a16="http://schemas.microsoft.com/office/drawing/2014/main" id="{F6EA3CC1-DFC6-40AB-873E-AE125D49B0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54717" cy="7680778"/>
          </a:xfrm>
          <a:prstGeom prst="rect">
            <a:avLst/>
          </a:prstGeom>
        </p:spPr>
      </p:pic>
    </p:spTree>
    <p:extLst>
      <p:ext uri="{BB962C8B-B14F-4D97-AF65-F5344CB8AC3E}">
        <p14:creationId xmlns:p14="http://schemas.microsoft.com/office/powerpoint/2010/main" val="364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E2B98-FD8E-4C31-A1C2-FB2BC3C3CF9B}"/>
              </a:ext>
            </a:extLst>
          </p:cNvPr>
          <p:cNvPicPr>
            <a:picLocks noChangeAspect="1"/>
          </p:cNvPicPr>
          <p:nvPr/>
        </p:nvPicPr>
        <p:blipFill>
          <a:blip r:embed="rId2"/>
          <a:stretch>
            <a:fillRect/>
          </a:stretch>
        </p:blipFill>
        <p:spPr>
          <a:xfrm>
            <a:off x="1692410" y="2409712"/>
            <a:ext cx="8807181" cy="2038576"/>
          </a:xfrm>
          <a:prstGeom prst="rect">
            <a:avLst/>
          </a:prstGeom>
        </p:spPr>
      </p:pic>
    </p:spTree>
    <p:extLst>
      <p:ext uri="{BB962C8B-B14F-4D97-AF65-F5344CB8AC3E}">
        <p14:creationId xmlns:p14="http://schemas.microsoft.com/office/powerpoint/2010/main" val="30680276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027031-D0A4-4A6D-856A-88DA4D8C34EE}"/>
              </a:ext>
            </a:extLst>
          </p:cNvPr>
          <p:cNvPicPr>
            <a:picLocks noChangeAspect="1"/>
          </p:cNvPicPr>
          <p:nvPr/>
        </p:nvPicPr>
        <p:blipFill>
          <a:blip r:embed="rId3"/>
          <a:stretch>
            <a:fillRect/>
          </a:stretch>
        </p:blipFill>
        <p:spPr>
          <a:xfrm>
            <a:off x="1167905" y="693058"/>
            <a:ext cx="9856191" cy="5471885"/>
          </a:xfrm>
          <a:prstGeom prst="rect">
            <a:avLst/>
          </a:prstGeom>
        </p:spPr>
      </p:pic>
      <p:sp>
        <p:nvSpPr>
          <p:cNvPr id="3" name="Rectangle 2">
            <a:extLst>
              <a:ext uri="{FF2B5EF4-FFF2-40B4-BE49-F238E27FC236}">
                <a16:creationId xmlns:a16="http://schemas.microsoft.com/office/drawing/2014/main" id="{8C92D2CB-C4D1-4ACE-B8DF-FAC0D66A54FD}"/>
              </a:ext>
            </a:extLst>
          </p:cNvPr>
          <p:cNvSpPr/>
          <p:nvPr/>
        </p:nvSpPr>
        <p:spPr>
          <a:xfrm>
            <a:off x="1416327" y="1366631"/>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8D781F-BE63-45BA-A337-5659E8760AA7}"/>
              </a:ext>
            </a:extLst>
          </p:cNvPr>
          <p:cNvSpPr/>
          <p:nvPr/>
        </p:nvSpPr>
        <p:spPr>
          <a:xfrm>
            <a:off x="1416327" y="167828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7D86844-B191-4A73-8760-C4AF13741EDA}"/>
              </a:ext>
            </a:extLst>
          </p:cNvPr>
          <p:cNvSpPr/>
          <p:nvPr/>
        </p:nvSpPr>
        <p:spPr>
          <a:xfrm>
            <a:off x="1416327" y="1989935"/>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FE09-90D2-4FF9-8288-96333F45F4CE}"/>
              </a:ext>
            </a:extLst>
          </p:cNvPr>
          <p:cNvSpPr/>
          <p:nvPr/>
        </p:nvSpPr>
        <p:spPr>
          <a:xfrm>
            <a:off x="1416327" y="4171499"/>
            <a:ext cx="362778" cy="253448"/>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7B043-679E-4883-ACC9-E1DFF19633F0}"/>
              </a:ext>
            </a:extLst>
          </p:cNvPr>
          <p:cNvSpPr/>
          <p:nvPr/>
        </p:nvSpPr>
        <p:spPr>
          <a:xfrm>
            <a:off x="1416327" y="230158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E3DF8-C3C6-494C-A1F1-668D436DFD49}"/>
              </a:ext>
            </a:extLst>
          </p:cNvPr>
          <p:cNvSpPr/>
          <p:nvPr/>
        </p:nvSpPr>
        <p:spPr>
          <a:xfrm>
            <a:off x="1416327" y="2613239"/>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B405E4-E0E3-490A-B825-38448639F3C8}"/>
              </a:ext>
            </a:extLst>
          </p:cNvPr>
          <p:cNvSpPr/>
          <p:nvPr/>
        </p:nvSpPr>
        <p:spPr>
          <a:xfrm>
            <a:off x="1416327" y="292489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1325D4-9E94-4873-8C33-4468A1034981}"/>
              </a:ext>
            </a:extLst>
          </p:cNvPr>
          <p:cNvSpPr/>
          <p:nvPr/>
        </p:nvSpPr>
        <p:spPr>
          <a:xfrm>
            <a:off x="1416327" y="323654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EFEF94-19D9-49DB-B593-D01CBE6DBBC1}"/>
              </a:ext>
            </a:extLst>
          </p:cNvPr>
          <p:cNvSpPr/>
          <p:nvPr/>
        </p:nvSpPr>
        <p:spPr>
          <a:xfrm>
            <a:off x="1416327" y="3548195"/>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B54B37-F375-4569-8E45-CE689349BC3F}"/>
              </a:ext>
            </a:extLst>
          </p:cNvPr>
          <p:cNvSpPr/>
          <p:nvPr/>
        </p:nvSpPr>
        <p:spPr>
          <a:xfrm>
            <a:off x="1416327" y="385984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F7244A-36F4-4550-A6B7-EA19541646B6}"/>
              </a:ext>
            </a:extLst>
          </p:cNvPr>
          <p:cNvSpPr/>
          <p:nvPr/>
        </p:nvSpPr>
        <p:spPr>
          <a:xfrm>
            <a:off x="1416327" y="448315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5E2CBA-DB1E-4EBC-A068-E8827DF56401}"/>
              </a:ext>
            </a:extLst>
          </p:cNvPr>
          <p:cNvSpPr/>
          <p:nvPr/>
        </p:nvSpPr>
        <p:spPr>
          <a:xfrm>
            <a:off x="1416327" y="4794802"/>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7104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6F2C4-C8CE-465A-9C73-3C93564583C4}"/>
              </a:ext>
            </a:extLst>
          </p:cNvPr>
          <p:cNvPicPr>
            <a:picLocks noChangeAspect="1"/>
          </p:cNvPicPr>
          <p:nvPr/>
        </p:nvPicPr>
        <p:blipFill>
          <a:blip r:embed="rId2"/>
          <a:stretch>
            <a:fillRect/>
          </a:stretch>
        </p:blipFill>
        <p:spPr>
          <a:xfrm>
            <a:off x="466725" y="1104900"/>
            <a:ext cx="11258550" cy="4648200"/>
          </a:xfrm>
          <a:prstGeom prst="rect">
            <a:avLst/>
          </a:prstGeom>
        </p:spPr>
      </p:pic>
    </p:spTree>
    <p:extLst>
      <p:ext uri="{BB962C8B-B14F-4D97-AF65-F5344CB8AC3E}">
        <p14:creationId xmlns:p14="http://schemas.microsoft.com/office/powerpoint/2010/main" val="12988892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_Part">
            <a:hlinkClick r:id="" action="ppaction://media"/>
            <a:extLst>
              <a:ext uri="{FF2B5EF4-FFF2-40B4-BE49-F238E27FC236}">
                <a16:creationId xmlns:a16="http://schemas.microsoft.com/office/drawing/2014/main" id="{7BED5338-4C70-4D33-B2B6-A1EAF6D338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7829"/>
            <a:ext cx="13611175" cy="7656286"/>
          </a:xfrm>
          <a:prstGeom prst="rect">
            <a:avLst/>
          </a:prstGeom>
        </p:spPr>
      </p:pic>
    </p:spTree>
    <p:extLst>
      <p:ext uri="{BB962C8B-B14F-4D97-AF65-F5344CB8AC3E}">
        <p14:creationId xmlns:p14="http://schemas.microsoft.com/office/powerpoint/2010/main" val="7158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F13EF-52D4-42B0-880A-BE2FA37D0274}"/>
              </a:ext>
            </a:extLst>
          </p:cNvPr>
          <p:cNvPicPr>
            <a:picLocks noChangeAspect="1"/>
          </p:cNvPicPr>
          <p:nvPr/>
        </p:nvPicPr>
        <p:blipFill>
          <a:blip r:embed="rId2"/>
          <a:stretch>
            <a:fillRect/>
          </a:stretch>
        </p:blipFill>
        <p:spPr>
          <a:xfrm>
            <a:off x="811922" y="2173514"/>
            <a:ext cx="10568157" cy="2510972"/>
          </a:xfrm>
          <a:prstGeom prst="rect">
            <a:avLst/>
          </a:prstGeom>
        </p:spPr>
      </p:pic>
    </p:spTree>
    <p:extLst>
      <p:ext uri="{BB962C8B-B14F-4D97-AF65-F5344CB8AC3E}">
        <p14:creationId xmlns:p14="http://schemas.microsoft.com/office/powerpoint/2010/main" val="28801972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1969</Words>
  <Application>Microsoft Office PowerPoint</Application>
  <PresentationFormat>Widescreen</PresentationFormat>
  <Paragraphs>314</Paragraphs>
  <Slides>110</Slides>
  <Notes>49</Notes>
  <HiddenSlides>0</HiddenSlides>
  <MMClips>35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110</vt:i4>
      </vt:variant>
    </vt:vector>
  </HeadingPairs>
  <TitlesOfParts>
    <vt:vector size="114"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728</cp:revision>
  <dcterms:created xsi:type="dcterms:W3CDTF">2016-02-22T14:00:45Z</dcterms:created>
  <dcterms:modified xsi:type="dcterms:W3CDTF">2019-06-23T14:30:17Z</dcterms:modified>
</cp:coreProperties>
</file>